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99" r:id="rId3"/>
    <p:sldId id="300" r:id="rId4"/>
    <p:sldId id="301" r:id="rId5"/>
    <p:sldId id="303" r:id="rId6"/>
    <p:sldId id="304" r:id="rId7"/>
    <p:sldId id="305" r:id="rId8"/>
    <p:sldId id="30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87" autoAdjust="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A52AC-78C5-4CF8-8F2A-BAA18AD330EF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0D617-BDE8-4DB5-A247-C8175EBD4B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72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8BA5C-AA0F-4B80-BCFB-9578E00F2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6A27AC-5C9C-44C1-BDAC-2B84972F5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8DADF0-13C9-4BD3-9404-88348AF3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C1A0-23CA-4A31-AE72-BE3AF08B6ECA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A3DDC4-E9AD-4F75-94F8-06C44EF9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B56EBE-0F00-423C-B0D6-ACB55051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EBE6-95B3-4E3F-9682-A46F2265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85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E79ED-BB2A-4468-BBB3-0C2C2754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143E03-F500-4521-832A-2862819EF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3D8A64-1280-4CB9-B251-7AF9BFBF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2801-8773-4F25-A01B-B5CAD6C9C9F0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2346EC-4590-4BC5-82B7-C7BF61B3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3E5351-AACD-4152-83F5-053A79E6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EBE6-95B3-4E3F-9682-A46F2265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48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4F15BD7-017F-4D8A-B20B-3C740256E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E71CCD-96F7-419E-AC7A-6F49A7623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4EAE23-0516-4EA1-9FD4-FFA3792E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BD4-DA04-4BC1-B98D-5BEAB68D1737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8BF82D-5D02-466B-9037-F22CA89A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6E82B8-4030-4EBD-A432-B9CB9DB2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EBE6-95B3-4E3F-9682-A46F2265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51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52112-58A4-47FD-9286-97D563B1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93E8C-72F8-4755-A9AB-F2D12B83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D40345-6775-4C66-8E77-03F0B117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D3E2-B79C-4F01-8722-7ADEFE7B2098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C244CB-B798-48AB-8A13-50C5D45C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696F2A-33E5-4303-AA29-64172168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EBE6-95B3-4E3F-9682-A46F2265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25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887A1-012E-4AB9-92B0-BC73523B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3E1174-D576-4051-993B-4035473D8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089A04-675F-4EB3-B5DC-650F4AAD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EEA4-C13D-44C7-BFAD-01E5453608BC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C67D2D-86FD-4EC2-A125-ADCE2F1C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71FE28-A061-4A0E-8318-C7ADE137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EBE6-95B3-4E3F-9682-A46F2265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22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2DD057-B981-4420-AEE6-80C49C3B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3C9D16-CA23-4D4F-B905-89C45A197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B048F8-B411-4DA5-9A36-8994B5401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743F51-1993-443F-8949-2EDE328E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2728-61B3-439F-8F76-652F9692C5B2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74F5C6-27DA-423D-9156-6DCD6851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494033-876B-45B2-9239-1E935EEA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EBE6-95B3-4E3F-9682-A46F2265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66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A149E6-F482-46C1-AE9F-9CE6F2C3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31ABE4-C85E-4795-8F63-76542D6C2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E65130-31DB-4267-8288-EE6C4BF25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7DF937-6FE9-4DF2-9AF0-3BFE73C24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2807A2-62D6-468B-89E0-C97893044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F16FB3-A0AA-416B-A5A1-048D9CE2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FB0D-177E-4827-BD57-20571FBFD981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205D0A-D4B1-4D37-8FB8-A4DD1110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90C9524-5B41-48E9-BD86-C58C1C0D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EBE6-95B3-4E3F-9682-A46F2265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48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E2CB0-EDAF-4576-98FD-BE8D070A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D509D5F-C2BB-4F03-AE1A-E517204C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3063-C321-4874-9BBA-8FA0695FF8C0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383324-D291-4022-82D7-59C9D49A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E464A9-5673-49B5-AA46-8A9D67CC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EBE6-95B3-4E3F-9682-A46F2265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69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DF5AE2-677C-4EC4-8BF5-6D4EDE39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F210-3B47-45B5-B591-3F6D77E51242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E3215F-68CD-41DD-82E1-AD0AA86A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119E0D-D4DC-4781-83E4-3370C5E5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EBE6-95B3-4E3F-9682-A46F2265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06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42264-154C-420D-84D8-FC83028A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F2CE88-5F22-4D5C-99D5-6893377E0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A04AA1-3838-4FE7-8FB0-7C220B494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8C09BD-AA11-4615-BB4E-61A3B061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59B5-D8D5-493B-A52F-FA0626D1348A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5C8B4A-461C-41B3-A646-0E017350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9DE857-1852-49EC-9F01-EA4C021F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EBE6-95B3-4E3F-9682-A46F2265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13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C01C93-3D02-477C-B118-49495DF1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FABAD8-EB8B-44E5-AEF2-00D01A527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B16BDA-8D97-4BA6-9441-5DE6163C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85FBCD-267F-4C29-AFBA-545ADA58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821D-062A-433B-99FC-CC9AA89F6A91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83898F-1900-474E-A62D-1F53F8AF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707EC5-C6A2-46EB-9838-A7753A73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EBE6-95B3-4E3F-9682-A46F2265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02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D5AD181-C6C4-4939-A6BC-19268D37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C1403C-FCBB-4069-BA90-69C5CCED6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D2500C-DE0E-4AB1-92CE-CD35EF97C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298E0-7139-453B-949F-3568D596F552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BF1283-8C41-46A7-9965-C9882933E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7DA30F-28E2-4712-9275-1D3F13CD1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FEBE6-95B3-4E3F-9682-A46F2265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39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01465-FD4A-47A1-A133-13190109E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Nirmala UI Semilight" panose="020B0402040204020203" pitchFamily="34" charset="0"/>
                <a:cs typeface="Times New Roman" panose="02020603050405020304" pitchFamily="18" charset="0"/>
              </a:rPr>
              <a:t>Kslab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DB1720-0E34-4535-92D9-65E50EE52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指導教授：楊鎮華 教授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報告者：鄭凱元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日期：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2022/09/13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AF9804-A83E-4F72-BAD9-D0265A69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8261" y="5570376"/>
            <a:ext cx="3105539" cy="1151099"/>
          </a:xfrm>
        </p:spPr>
        <p:txBody>
          <a:bodyPr/>
          <a:lstStyle/>
          <a:p>
            <a:fld id="{7D57C360-D034-41F0-897F-136C7DEE923A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346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79C88-7A1D-4EAA-8D8A-6282DA55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ED139B-F300-4507-A76A-1128C112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臨床資料紀錄與分析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傳統診斷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醫療資源缺乏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醫學研究結合大數據分析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A301DF-F1E7-BB6F-8663-D937ED9C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EBE6-95B3-4E3F-9682-A46F22656BF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11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79C88-7A1D-4EAA-8D8A-6282DA55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傳統診斷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ED139B-F300-4507-A76A-1128C112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使用廠商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(Philips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ASUS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Mindray)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提供一整套系統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護理人員到現場紀錄資料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資料格式不依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無法寫入資料庫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技術方面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Sensor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產生資料並拋到指定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</a:t>
            </a:r>
          </a:p>
          <a:p>
            <a:pPr lvl="2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Parser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格式及視覺化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A301DF-F1E7-BB6F-8663-D937ED9C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EBE6-95B3-4E3F-9682-A46F22656BFD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028" name="Picture 4" descr="Roundtable: Patient Monitors | TechNation">
            <a:extLst>
              <a:ext uri="{FF2B5EF4-FFF2-40B4-BE49-F238E27FC236}">
                <a16:creationId xmlns:a16="http://schemas.microsoft.com/office/drawing/2014/main" id="{81897B3B-0573-1EB4-318C-152FBD074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158" y="3943841"/>
            <a:ext cx="3436883" cy="214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4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79C88-7A1D-4EAA-8D8A-6282DA55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醫療資源缺乏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ED139B-F300-4507-A76A-1128C112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疫情影響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看護人力足夠、但醫師人數些微不足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儀器設備不足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急診室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ICU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普通病房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A301DF-F1E7-BB6F-8663-D937ED9C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EBE6-95B3-4E3F-9682-A46F22656BF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07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79C88-7A1D-4EAA-8D8A-6282DA55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醫學研究結合大數據分析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ED139B-F300-4507-A76A-1128C112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環境系統建置*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</a:p>
          <a:p>
            <a:pPr lvl="2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CentOS</a:t>
            </a:r>
          </a:p>
          <a:p>
            <a:pPr lvl="2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基礎網路、主機設置、分發程式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MariaDB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資料庫設計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右下方的圖例為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MySQL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index</a:t>
            </a:r>
          </a:p>
          <a:p>
            <a:pPr lvl="2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效能分析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Bin log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理解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A301DF-F1E7-BB6F-8663-D937ED9C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EBE6-95B3-4E3F-9682-A46F22656BFD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D5BF0F4-E6C8-A948-127A-FBC7337CB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80" t="11035" r="13151" b="41915"/>
          <a:stretch/>
        </p:blipFill>
        <p:spPr>
          <a:xfrm>
            <a:off x="5856889" y="3779132"/>
            <a:ext cx="5255174" cy="25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79C88-7A1D-4EAA-8D8A-6282DA55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醫學研究結合大數據分析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ED139B-F300-4507-A76A-1128C112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介面設計、資料處理與統計方法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A301DF-F1E7-BB6F-8663-D937ED9C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EBE6-95B3-4E3F-9682-A46F22656BFD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4637090-92F1-7713-8716-79340B5F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46" y="2327275"/>
            <a:ext cx="9224719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5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79C88-7A1D-4EAA-8D8A-6282DA55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醫學研究結合大數據分析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ED139B-F300-4507-A76A-1128C112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Kafka message queue</a:t>
            </a:r>
          </a:p>
          <a:p>
            <a:pPr lvl="2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分散式儲存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記憶體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並行處理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publish/subscribe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操作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流量分配予緩存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A301DF-F1E7-BB6F-8663-D937ED9C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EBE6-95B3-4E3F-9682-A46F22656BFD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143A62-5398-336A-9581-EA8DC5C73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841" y="3351101"/>
            <a:ext cx="6746579" cy="314018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0672264-391B-1CC3-2A67-862BEDF59E8A}"/>
              </a:ext>
            </a:extLst>
          </p:cNvPr>
          <p:cNvSpPr txBox="1"/>
          <p:nvPr/>
        </p:nvSpPr>
        <p:spPr>
          <a:xfrm rot="10800000" flipV="1">
            <a:off x="1292771" y="4459528"/>
            <a:ext cx="495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Producer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為資料庫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binlog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CDC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</p:spTree>
    <p:extLst>
      <p:ext uri="{BB962C8B-B14F-4D97-AF65-F5344CB8AC3E}">
        <p14:creationId xmlns:p14="http://schemas.microsoft.com/office/powerpoint/2010/main" val="200302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79C88-7A1D-4EAA-8D8A-6282DA55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醫學研究結合大數據分析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ED139B-F300-4507-A76A-1128C112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技術總結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SQL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優化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MariaDB conf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設置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GUI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介面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ML/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統計方法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由於是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Time Series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的分析，不考慮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DL)</a:t>
            </a:r>
          </a:p>
          <a:p>
            <a:pPr lvl="2"/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Kafka conf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設置、撰寫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Producer/Consumer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建置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Hapi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Fhir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A301DF-F1E7-BB6F-8663-D937ED9C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EBE6-95B3-4E3F-9682-A46F22656BF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2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245</Words>
  <Application>Microsoft Office PowerPoint</Application>
  <PresentationFormat>寬螢幕</PresentationFormat>
  <Paragraphs>55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Nirmala UI Semilight</vt:lpstr>
      <vt:lpstr>Times New Roman</vt:lpstr>
      <vt:lpstr>Office 佈景主題</vt:lpstr>
      <vt:lpstr>Kslab報告</vt:lpstr>
      <vt:lpstr>0. 動機</vt:lpstr>
      <vt:lpstr>1. 傳統診斷</vt:lpstr>
      <vt:lpstr>2.醫療資源缺乏</vt:lpstr>
      <vt:lpstr>3.醫學研究結合大數據分析</vt:lpstr>
      <vt:lpstr>3.醫學研究結合大數據分析</vt:lpstr>
      <vt:lpstr>3.醫學研究結合大數據分析</vt:lpstr>
      <vt:lpstr>3.醫學研究結合大數據分析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顏若軒</dc:creator>
  <cp:lastModifiedBy>kslab</cp:lastModifiedBy>
  <cp:revision>441</cp:revision>
  <dcterms:created xsi:type="dcterms:W3CDTF">2022-06-04T16:42:51Z</dcterms:created>
  <dcterms:modified xsi:type="dcterms:W3CDTF">2022-10-06T02:35:31Z</dcterms:modified>
</cp:coreProperties>
</file>