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8" r:id="rId3"/>
    <p:sldId id="321" r:id="rId4"/>
    <p:sldId id="302" r:id="rId5"/>
    <p:sldId id="303" r:id="rId6"/>
    <p:sldId id="304" r:id="rId7"/>
    <p:sldId id="307" r:id="rId8"/>
    <p:sldId id="308" r:id="rId9"/>
    <p:sldId id="311" r:id="rId10"/>
    <p:sldId id="312" r:id="rId11"/>
    <p:sldId id="320" r:id="rId12"/>
    <p:sldId id="306" r:id="rId13"/>
    <p:sldId id="314" r:id="rId14"/>
    <p:sldId id="318" r:id="rId15"/>
    <p:sldId id="313" r:id="rId16"/>
    <p:sldId id="319" r:id="rId17"/>
    <p:sldId id="322"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7F7F7F"/>
    <a:srgbClr val="203864"/>
    <a:srgbClr val="D0CECE"/>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34" autoAdjust="0"/>
  </p:normalViewPr>
  <p:slideViewPr>
    <p:cSldViewPr snapToGrid="0">
      <p:cViewPr varScale="1">
        <p:scale>
          <a:sx n="67" d="100"/>
          <a:sy n="67" d="100"/>
        </p:scale>
        <p:origin x="7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惠雅 林" userId="9b45cca4ed174162" providerId="LiveId" clId="{D7203D65-AED8-4EB9-9A8D-22259988CF28}"/>
    <pc:docChg chg="undo redo custSel addSld delSld modSld sldOrd">
      <pc:chgData name="惠雅 林" userId="9b45cca4ed174162" providerId="LiveId" clId="{D7203D65-AED8-4EB9-9A8D-22259988CF28}" dt="2022-05-23T13:53:22.142" v="1920" actId="14100"/>
      <pc:docMkLst>
        <pc:docMk/>
      </pc:docMkLst>
      <pc:sldChg chg="del">
        <pc:chgData name="惠雅 林" userId="9b45cca4ed174162" providerId="LiveId" clId="{D7203D65-AED8-4EB9-9A8D-22259988CF28}" dt="2022-05-23T12:15:29.338" v="190" actId="47"/>
        <pc:sldMkLst>
          <pc:docMk/>
          <pc:sldMk cId="4062497265" sldId="260"/>
        </pc:sldMkLst>
      </pc:sldChg>
      <pc:sldChg chg="del">
        <pc:chgData name="惠雅 林" userId="9b45cca4ed174162" providerId="LiveId" clId="{D7203D65-AED8-4EB9-9A8D-22259988CF28}" dt="2022-05-23T12:36:30.562" v="627" actId="47"/>
        <pc:sldMkLst>
          <pc:docMk/>
          <pc:sldMk cId="4183427583" sldId="261"/>
        </pc:sldMkLst>
      </pc:sldChg>
      <pc:sldChg chg="del">
        <pc:chgData name="惠雅 林" userId="9b45cca4ed174162" providerId="LiveId" clId="{D7203D65-AED8-4EB9-9A8D-22259988CF28}" dt="2022-05-23T13:09:44.154" v="1101" actId="47"/>
        <pc:sldMkLst>
          <pc:docMk/>
          <pc:sldMk cId="873560924" sldId="274"/>
        </pc:sldMkLst>
      </pc:sldChg>
      <pc:sldChg chg="del">
        <pc:chgData name="惠雅 林" userId="9b45cca4ed174162" providerId="LiveId" clId="{D7203D65-AED8-4EB9-9A8D-22259988CF28}" dt="2022-05-23T13:14:29.131" v="1225" actId="47"/>
        <pc:sldMkLst>
          <pc:docMk/>
          <pc:sldMk cId="1553202025" sldId="275"/>
        </pc:sldMkLst>
      </pc:sldChg>
      <pc:sldChg chg="del">
        <pc:chgData name="惠雅 林" userId="9b45cca4ed174162" providerId="LiveId" clId="{D7203D65-AED8-4EB9-9A8D-22259988CF28}" dt="2022-05-23T13:41:00.390" v="1742" actId="47"/>
        <pc:sldMkLst>
          <pc:docMk/>
          <pc:sldMk cId="1148890292" sldId="276"/>
        </pc:sldMkLst>
      </pc:sldChg>
      <pc:sldChg chg="del">
        <pc:chgData name="惠雅 林" userId="9b45cca4ed174162" providerId="LiveId" clId="{D7203D65-AED8-4EB9-9A8D-22259988CF28}" dt="2022-05-23T12:46:11.894" v="788" actId="47"/>
        <pc:sldMkLst>
          <pc:docMk/>
          <pc:sldMk cId="3370273018" sldId="278"/>
        </pc:sldMkLst>
      </pc:sldChg>
      <pc:sldChg chg="modSp del mod">
        <pc:chgData name="惠雅 林" userId="9b45cca4ed174162" providerId="LiveId" clId="{D7203D65-AED8-4EB9-9A8D-22259988CF28}" dt="2022-05-23T13:44:22.300" v="1787" actId="47"/>
        <pc:sldMkLst>
          <pc:docMk/>
          <pc:sldMk cId="166192107" sldId="289"/>
        </pc:sldMkLst>
        <pc:spChg chg="mod">
          <ac:chgData name="惠雅 林" userId="9b45cca4ed174162" providerId="LiveId" clId="{D7203D65-AED8-4EB9-9A8D-22259988CF28}" dt="2022-05-23T13:44:00.705" v="1776" actId="21"/>
          <ac:spMkLst>
            <pc:docMk/>
            <pc:sldMk cId="166192107" sldId="289"/>
            <ac:spMk id="3" creationId="{C73DB7A4-1F12-49AF-B102-41794B7EEB12}"/>
          </ac:spMkLst>
        </pc:spChg>
      </pc:sldChg>
      <pc:sldChg chg="del">
        <pc:chgData name="惠雅 林" userId="9b45cca4ed174162" providerId="LiveId" clId="{D7203D65-AED8-4EB9-9A8D-22259988CF28}" dt="2022-05-23T13:42:00.977" v="1761" actId="47"/>
        <pc:sldMkLst>
          <pc:docMk/>
          <pc:sldMk cId="3930100442" sldId="290"/>
        </pc:sldMkLst>
      </pc:sldChg>
      <pc:sldChg chg="modSp del mod">
        <pc:chgData name="惠雅 林" userId="9b45cca4ed174162" providerId="LiveId" clId="{D7203D65-AED8-4EB9-9A8D-22259988CF28}" dt="2022-05-23T13:38:13.743" v="1691" actId="47"/>
        <pc:sldMkLst>
          <pc:docMk/>
          <pc:sldMk cId="1769285218" sldId="291"/>
        </pc:sldMkLst>
        <pc:picChg chg="mod">
          <ac:chgData name="惠雅 林" userId="9b45cca4ed174162" providerId="LiveId" clId="{D7203D65-AED8-4EB9-9A8D-22259988CF28}" dt="2022-05-23T13:26:19.469" v="1451" actId="1076"/>
          <ac:picMkLst>
            <pc:docMk/>
            <pc:sldMk cId="1769285218" sldId="291"/>
            <ac:picMk id="5" creationId="{693A06C8-4B00-E7CB-1332-BE7871D8236E}"/>
          </ac:picMkLst>
        </pc:picChg>
      </pc:sldChg>
      <pc:sldChg chg="addSp delSp modSp del mod">
        <pc:chgData name="惠雅 林" userId="9b45cca4ed174162" providerId="LiveId" clId="{D7203D65-AED8-4EB9-9A8D-22259988CF28}" dt="2022-05-23T13:47:08.024" v="1829" actId="47"/>
        <pc:sldMkLst>
          <pc:docMk/>
          <pc:sldMk cId="935436599" sldId="292"/>
        </pc:sldMkLst>
        <pc:spChg chg="add del mod">
          <ac:chgData name="惠雅 林" userId="9b45cca4ed174162" providerId="LiveId" clId="{D7203D65-AED8-4EB9-9A8D-22259988CF28}" dt="2022-05-23T13:45:06.948" v="1801" actId="478"/>
          <ac:spMkLst>
            <pc:docMk/>
            <pc:sldMk cId="935436599" sldId="292"/>
            <ac:spMk id="3" creationId="{97B18D15-47E3-106A-F84F-2A5A08C688D4}"/>
          </ac:spMkLst>
        </pc:spChg>
        <pc:spChg chg="add del mod">
          <ac:chgData name="惠雅 林" userId="9b45cca4ed174162" providerId="LiveId" clId="{D7203D65-AED8-4EB9-9A8D-22259988CF28}" dt="2022-05-23T13:15:31.298" v="1242"/>
          <ac:spMkLst>
            <pc:docMk/>
            <pc:sldMk cId="935436599" sldId="292"/>
            <ac:spMk id="10" creationId="{89FB4B25-6DEF-EB4C-E152-1B146C850BE2}"/>
          </ac:spMkLst>
        </pc:spChg>
        <pc:spChg chg="del">
          <ac:chgData name="惠雅 林" userId="9b45cca4ed174162" providerId="LiveId" clId="{D7203D65-AED8-4EB9-9A8D-22259988CF28}" dt="2022-05-23T13:45:04.702" v="1800" actId="478"/>
          <ac:spMkLst>
            <pc:docMk/>
            <pc:sldMk cId="935436599" sldId="292"/>
            <ac:spMk id="11" creationId="{0D72A901-713E-8D15-DBEC-A4F407AEBCC3}"/>
          </ac:spMkLst>
        </pc:spChg>
      </pc:sldChg>
      <pc:sldChg chg="del">
        <pc:chgData name="惠雅 林" userId="9b45cca4ed174162" providerId="LiveId" clId="{D7203D65-AED8-4EB9-9A8D-22259988CF28}" dt="2022-05-23T13:49:03.640" v="1851" actId="47"/>
        <pc:sldMkLst>
          <pc:docMk/>
          <pc:sldMk cId="2769548439" sldId="293"/>
        </pc:sldMkLst>
      </pc:sldChg>
      <pc:sldChg chg="modSp del mod ord">
        <pc:chgData name="惠雅 林" userId="9b45cca4ed174162" providerId="LiveId" clId="{D7203D65-AED8-4EB9-9A8D-22259988CF28}" dt="2022-05-23T13:24:55.194" v="1436" actId="47"/>
        <pc:sldMkLst>
          <pc:docMk/>
          <pc:sldMk cId="1316989892" sldId="294"/>
        </pc:sldMkLst>
        <pc:spChg chg="mod">
          <ac:chgData name="惠雅 林" userId="9b45cca4ed174162" providerId="LiveId" clId="{D7203D65-AED8-4EB9-9A8D-22259988CF28}" dt="2022-05-23T13:17:05.895" v="1268" actId="20577"/>
          <ac:spMkLst>
            <pc:docMk/>
            <pc:sldMk cId="1316989892" sldId="294"/>
            <ac:spMk id="7" creationId="{2BC34935-9A74-E804-C835-3B1393E9969E}"/>
          </ac:spMkLst>
        </pc:spChg>
      </pc:sldChg>
      <pc:sldChg chg="del ord">
        <pc:chgData name="惠雅 林" userId="9b45cca4ed174162" providerId="LiveId" clId="{D7203D65-AED8-4EB9-9A8D-22259988CF28}" dt="2022-05-23T12:52:53.568" v="908" actId="47"/>
        <pc:sldMkLst>
          <pc:docMk/>
          <pc:sldMk cId="2363455738" sldId="295"/>
        </pc:sldMkLst>
      </pc:sldChg>
      <pc:sldChg chg="del">
        <pc:chgData name="惠雅 林" userId="9b45cca4ed174162" providerId="LiveId" clId="{D7203D65-AED8-4EB9-9A8D-22259988CF28}" dt="2022-05-23T12:10:26.454" v="140" actId="47"/>
        <pc:sldMkLst>
          <pc:docMk/>
          <pc:sldMk cId="2631728822" sldId="297"/>
        </pc:sldMkLst>
      </pc:sldChg>
      <pc:sldChg chg="modSp mod">
        <pc:chgData name="惠雅 林" userId="9b45cca4ed174162" providerId="LiveId" clId="{D7203D65-AED8-4EB9-9A8D-22259988CF28}" dt="2022-05-23T12:21:34.197" v="291" actId="1038"/>
        <pc:sldMkLst>
          <pc:docMk/>
          <pc:sldMk cId="1152855663" sldId="298"/>
        </pc:sldMkLst>
        <pc:spChg chg="mod">
          <ac:chgData name="惠雅 林" userId="9b45cca4ed174162" providerId="LiveId" clId="{D7203D65-AED8-4EB9-9A8D-22259988CF28}" dt="2022-05-23T12:21:10.516" v="261" actId="1038"/>
          <ac:spMkLst>
            <pc:docMk/>
            <pc:sldMk cId="1152855663" sldId="298"/>
            <ac:spMk id="24" creationId="{1A8210A1-A281-F9CF-EBB9-8E636456734D}"/>
          </ac:spMkLst>
        </pc:spChg>
        <pc:spChg chg="mod">
          <ac:chgData name="惠雅 林" userId="9b45cca4ed174162" providerId="LiveId" clId="{D7203D65-AED8-4EB9-9A8D-22259988CF28}" dt="2022-05-23T12:21:26.520" v="283" actId="1036"/>
          <ac:spMkLst>
            <pc:docMk/>
            <pc:sldMk cId="1152855663" sldId="298"/>
            <ac:spMk id="26" creationId="{4A0CC207-22D2-9DEE-7A1D-E0F54203A59B}"/>
          </ac:spMkLst>
        </pc:spChg>
        <pc:spChg chg="mod">
          <ac:chgData name="惠雅 林" userId="9b45cca4ed174162" providerId="LiveId" clId="{D7203D65-AED8-4EB9-9A8D-22259988CF28}" dt="2022-05-23T12:21:34.197" v="291" actId="1038"/>
          <ac:spMkLst>
            <pc:docMk/>
            <pc:sldMk cId="1152855663" sldId="298"/>
            <ac:spMk id="27" creationId="{A00D9B78-DAD6-AD6B-B6F0-8FB29D60DDBE}"/>
          </ac:spMkLst>
        </pc:spChg>
        <pc:spChg chg="mod">
          <ac:chgData name="惠雅 林" userId="9b45cca4ed174162" providerId="LiveId" clId="{D7203D65-AED8-4EB9-9A8D-22259988CF28}" dt="2022-05-23T12:21:10.516" v="261" actId="1038"/>
          <ac:spMkLst>
            <pc:docMk/>
            <pc:sldMk cId="1152855663" sldId="298"/>
            <ac:spMk id="34" creationId="{7064CAA8-F97B-5E72-A482-F821F75AD305}"/>
          </ac:spMkLst>
        </pc:spChg>
        <pc:spChg chg="mod">
          <ac:chgData name="惠雅 林" userId="9b45cca4ed174162" providerId="LiveId" clId="{D7203D65-AED8-4EB9-9A8D-22259988CF28}" dt="2022-05-23T12:21:26.520" v="283" actId="1036"/>
          <ac:spMkLst>
            <pc:docMk/>
            <pc:sldMk cId="1152855663" sldId="298"/>
            <ac:spMk id="36" creationId="{2CB3DFB6-0640-75A6-F247-D0256C51F190}"/>
          </ac:spMkLst>
        </pc:spChg>
        <pc:spChg chg="mod">
          <ac:chgData name="惠雅 林" userId="9b45cca4ed174162" providerId="LiveId" clId="{D7203D65-AED8-4EB9-9A8D-22259988CF28}" dt="2022-05-23T12:21:34.197" v="291" actId="1038"/>
          <ac:spMkLst>
            <pc:docMk/>
            <pc:sldMk cId="1152855663" sldId="298"/>
            <ac:spMk id="38" creationId="{187769F9-1068-68B1-A8FF-041DE9053680}"/>
          </ac:spMkLst>
        </pc:spChg>
        <pc:cxnChg chg="mod">
          <ac:chgData name="惠雅 林" userId="9b45cca4ed174162" providerId="LiveId" clId="{D7203D65-AED8-4EB9-9A8D-22259988CF28}" dt="2022-05-23T12:21:10.516" v="261" actId="1038"/>
          <ac:cxnSpMkLst>
            <pc:docMk/>
            <pc:sldMk cId="1152855663" sldId="298"/>
            <ac:cxnSpMk id="35" creationId="{CCB705AE-31CF-E4B4-E17D-A1B5404EE545}"/>
          </ac:cxnSpMkLst>
        </pc:cxnChg>
        <pc:cxnChg chg="mod">
          <ac:chgData name="惠雅 林" userId="9b45cca4ed174162" providerId="LiveId" clId="{D7203D65-AED8-4EB9-9A8D-22259988CF28}" dt="2022-05-23T12:21:26.520" v="283" actId="1036"/>
          <ac:cxnSpMkLst>
            <pc:docMk/>
            <pc:sldMk cId="1152855663" sldId="298"/>
            <ac:cxnSpMk id="37" creationId="{AB9A45B0-D275-B9F2-268A-82C304302BEE}"/>
          </ac:cxnSpMkLst>
        </pc:cxnChg>
        <pc:cxnChg chg="mod">
          <ac:chgData name="惠雅 林" userId="9b45cca4ed174162" providerId="LiveId" clId="{D7203D65-AED8-4EB9-9A8D-22259988CF28}" dt="2022-05-23T12:21:34.197" v="291" actId="1038"/>
          <ac:cxnSpMkLst>
            <pc:docMk/>
            <pc:sldMk cId="1152855663" sldId="298"/>
            <ac:cxnSpMk id="39" creationId="{C05262E3-FA27-7FA9-5DB6-DF6D01C6B91D}"/>
          </ac:cxnSpMkLst>
        </pc:cxnChg>
      </pc:sldChg>
      <pc:sldChg chg="addSp delSp modSp mod">
        <pc:chgData name="惠雅 林" userId="9b45cca4ed174162" providerId="LiveId" clId="{D7203D65-AED8-4EB9-9A8D-22259988CF28}" dt="2022-05-23T13:51:05.325" v="1884" actId="1076"/>
        <pc:sldMkLst>
          <pc:docMk/>
          <pc:sldMk cId="118451600" sldId="301"/>
        </pc:sldMkLst>
        <pc:spChg chg="mod">
          <ac:chgData name="惠雅 林" userId="9b45cca4ed174162" providerId="LiveId" clId="{D7203D65-AED8-4EB9-9A8D-22259988CF28}" dt="2022-05-23T13:51:00.344" v="1883" actId="207"/>
          <ac:spMkLst>
            <pc:docMk/>
            <pc:sldMk cId="118451600" sldId="301"/>
            <ac:spMk id="2" creationId="{BBED9FEE-B724-1AFD-D520-FB6F7D7490D1}"/>
          </ac:spMkLst>
        </pc:spChg>
        <pc:spChg chg="mod">
          <ac:chgData name="惠雅 林" userId="9b45cca4ed174162" providerId="LiveId" clId="{D7203D65-AED8-4EB9-9A8D-22259988CF28}" dt="2022-05-23T12:43:47.693" v="758" actId="1038"/>
          <ac:spMkLst>
            <pc:docMk/>
            <pc:sldMk cId="118451600" sldId="301"/>
            <ac:spMk id="6" creationId="{888FB42A-FB1E-4D43-99E8-B7CDF7A41C70}"/>
          </ac:spMkLst>
        </pc:spChg>
        <pc:spChg chg="add del">
          <ac:chgData name="惠雅 林" userId="9b45cca4ed174162" providerId="LiveId" clId="{D7203D65-AED8-4EB9-9A8D-22259988CF28}" dt="2022-05-23T12:18:33.242" v="218" actId="478"/>
          <ac:spMkLst>
            <pc:docMk/>
            <pc:sldMk cId="118451600" sldId="301"/>
            <ac:spMk id="15" creationId="{3DEC1A41-91E0-6A16-8324-325FBCCCEDBB}"/>
          </ac:spMkLst>
        </pc:spChg>
        <pc:spChg chg="mod">
          <ac:chgData name="惠雅 林" userId="9b45cca4ed174162" providerId="LiveId" clId="{D7203D65-AED8-4EB9-9A8D-22259988CF28}" dt="2022-05-23T12:38:05.160" v="656" actId="1036"/>
          <ac:spMkLst>
            <pc:docMk/>
            <pc:sldMk cId="118451600" sldId="301"/>
            <ac:spMk id="16" creationId="{21F8B65D-6547-10C2-B692-7BD4DD9F28EF}"/>
          </ac:spMkLst>
        </pc:spChg>
        <pc:picChg chg="mod">
          <ac:chgData name="惠雅 林" userId="9b45cca4ed174162" providerId="LiveId" clId="{D7203D65-AED8-4EB9-9A8D-22259988CF28}" dt="2022-05-23T13:51:05.325" v="1884" actId="1076"/>
          <ac:picMkLst>
            <pc:docMk/>
            <pc:sldMk cId="118451600" sldId="301"/>
            <ac:picMk id="27" creationId="{78EF63BB-1EE9-661A-6334-AA80537976F9}"/>
          </ac:picMkLst>
        </pc:picChg>
      </pc:sldChg>
      <pc:sldChg chg="addSp delSp modSp mod">
        <pc:chgData name="惠雅 林" userId="9b45cca4ed174162" providerId="LiveId" clId="{D7203D65-AED8-4EB9-9A8D-22259988CF28}" dt="2022-05-23T13:51:13.918" v="1886" actId="478"/>
        <pc:sldMkLst>
          <pc:docMk/>
          <pc:sldMk cId="1014697761" sldId="302"/>
        </pc:sldMkLst>
        <pc:spChg chg="mod">
          <ac:chgData name="惠雅 林" userId="9b45cca4ed174162" providerId="LiveId" clId="{D7203D65-AED8-4EB9-9A8D-22259988CF28}" dt="2022-05-23T12:43:35.657" v="747" actId="1038"/>
          <ac:spMkLst>
            <pc:docMk/>
            <pc:sldMk cId="1014697761" sldId="302"/>
            <ac:spMk id="6" creationId="{888FB42A-FB1E-4D43-99E8-B7CDF7A41C70}"/>
          </ac:spMkLst>
        </pc:spChg>
        <pc:spChg chg="mod">
          <ac:chgData name="惠雅 林" userId="9b45cca4ed174162" providerId="LiveId" clId="{D7203D65-AED8-4EB9-9A8D-22259988CF28}" dt="2022-05-23T12:18:53.220" v="222" actId="14100"/>
          <ac:spMkLst>
            <pc:docMk/>
            <pc:sldMk cId="1014697761" sldId="302"/>
            <ac:spMk id="15" creationId="{3DEC1A41-91E0-6A16-8324-325FBCCCEDBB}"/>
          </ac:spMkLst>
        </pc:spChg>
        <pc:spChg chg="mod">
          <ac:chgData name="惠雅 林" userId="9b45cca4ed174162" providerId="LiveId" clId="{D7203D65-AED8-4EB9-9A8D-22259988CF28}" dt="2022-05-23T12:38:01.118" v="653" actId="1036"/>
          <ac:spMkLst>
            <pc:docMk/>
            <pc:sldMk cId="1014697761" sldId="302"/>
            <ac:spMk id="16" creationId="{21F8B65D-6547-10C2-B692-7BD4DD9F28EF}"/>
          </ac:spMkLst>
        </pc:spChg>
        <pc:spChg chg="mod">
          <ac:chgData name="惠雅 林" userId="9b45cca4ed174162" providerId="LiveId" clId="{D7203D65-AED8-4EB9-9A8D-22259988CF28}" dt="2022-05-23T12:18:44.959" v="219"/>
          <ac:spMkLst>
            <pc:docMk/>
            <pc:sldMk cId="1014697761" sldId="302"/>
            <ac:spMk id="17" creationId="{874DB55B-C13E-40EB-18F5-ECB841968F7C}"/>
          </ac:spMkLst>
        </pc:spChg>
        <pc:spChg chg="del">
          <ac:chgData name="惠雅 林" userId="9b45cca4ed174162" providerId="LiveId" clId="{D7203D65-AED8-4EB9-9A8D-22259988CF28}" dt="2022-05-23T12:19:04.868" v="225" actId="478"/>
          <ac:spMkLst>
            <pc:docMk/>
            <pc:sldMk cId="1014697761" sldId="302"/>
            <ac:spMk id="18" creationId="{20C20BF1-0F7F-57A9-8729-E8B6283838FC}"/>
          </ac:spMkLst>
        </pc:spChg>
        <pc:spChg chg="del">
          <ac:chgData name="惠雅 林" userId="9b45cca4ed174162" providerId="LiveId" clId="{D7203D65-AED8-4EB9-9A8D-22259988CF28}" dt="2022-05-23T12:01:25.617" v="2" actId="478"/>
          <ac:spMkLst>
            <pc:docMk/>
            <pc:sldMk cId="1014697761" sldId="302"/>
            <ac:spMk id="19" creationId="{C63800CC-A4C1-4761-6C7F-D4C52A7F52C9}"/>
          </ac:spMkLst>
        </pc:spChg>
        <pc:spChg chg="del">
          <ac:chgData name="惠雅 林" userId="9b45cca4ed174162" providerId="LiveId" clId="{D7203D65-AED8-4EB9-9A8D-22259988CF28}" dt="2022-05-23T12:01:25.617" v="2" actId="478"/>
          <ac:spMkLst>
            <pc:docMk/>
            <pc:sldMk cId="1014697761" sldId="302"/>
            <ac:spMk id="21" creationId="{82432E03-7B9A-B3BC-6DF3-9F7173C4CC2A}"/>
          </ac:spMkLst>
        </pc:spChg>
        <pc:spChg chg="add del mod ord">
          <ac:chgData name="惠雅 林" userId="9b45cca4ed174162" providerId="LiveId" clId="{D7203D65-AED8-4EB9-9A8D-22259988CF28}" dt="2022-05-23T12:04:27.206" v="46" actId="478"/>
          <ac:spMkLst>
            <pc:docMk/>
            <pc:sldMk cId="1014697761" sldId="302"/>
            <ac:spMk id="22" creationId="{F1B21ED6-6BEA-FD25-F6EA-496B0A0A6660}"/>
          </ac:spMkLst>
        </pc:spChg>
        <pc:spChg chg="del">
          <ac:chgData name="惠雅 林" userId="9b45cca4ed174162" providerId="LiveId" clId="{D7203D65-AED8-4EB9-9A8D-22259988CF28}" dt="2022-05-23T12:01:25.617" v="2" actId="478"/>
          <ac:spMkLst>
            <pc:docMk/>
            <pc:sldMk cId="1014697761" sldId="302"/>
            <ac:spMk id="23" creationId="{6D0703EE-8A51-DE73-2C27-73667181100F}"/>
          </ac:spMkLst>
        </pc:spChg>
        <pc:spChg chg="add mod ord">
          <ac:chgData name="惠雅 林" userId="9b45cca4ed174162" providerId="LiveId" clId="{D7203D65-AED8-4EB9-9A8D-22259988CF28}" dt="2022-05-23T12:20:02.719" v="236" actId="207"/>
          <ac:spMkLst>
            <pc:docMk/>
            <pc:sldMk cId="1014697761" sldId="302"/>
            <ac:spMk id="24" creationId="{1C964553-AC4A-A47A-F0A0-89FC854CD25E}"/>
          </ac:spMkLst>
        </pc:spChg>
        <pc:spChg chg="add del mod">
          <ac:chgData name="惠雅 林" userId="9b45cca4ed174162" providerId="LiveId" clId="{D7203D65-AED8-4EB9-9A8D-22259988CF28}" dt="2022-05-23T12:18:48.789" v="220" actId="478"/>
          <ac:spMkLst>
            <pc:docMk/>
            <pc:sldMk cId="1014697761" sldId="302"/>
            <ac:spMk id="26" creationId="{347E9A39-8E47-A819-FD22-AF83B4AAC042}"/>
          </ac:spMkLst>
        </pc:spChg>
        <pc:spChg chg="mod topLvl">
          <ac:chgData name="惠雅 林" userId="9b45cca4ed174162" providerId="LiveId" clId="{D7203D65-AED8-4EB9-9A8D-22259988CF28}" dt="2022-05-23T12:09:22.214" v="122" actId="1076"/>
          <ac:spMkLst>
            <pc:docMk/>
            <pc:sldMk cId="1014697761" sldId="302"/>
            <ac:spMk id="28" creationId="{2CD2E16A-0444-3444-3A32-5ACFB925C01C}"/>
          </ac:spMkLst>
        </pc:spChg>
        <pc:spChg chg="mod topLvl">
          <ac:chgData name="惠雅 林" userId="9b45cca4ed174162" providerId="LiveId" clId="{D7203D65-AED8-4EB9-9A8D-22259988CF28}" dt="2022-05-23T12:09:34.994" v="125" actId="1076"/>
          <ac:spMkLst>
            <pc:docMk/>
            <pc:sldMk cId="1014697761" sldId="302"/>
            <ac:spMk id="29" creationId="{98A9AB6A-1A7B-AFD1-3B89-CDB435AD0A9A}"/>
          </ac:spMkLst>
        </pc:spChg>
        <pc:spChg chg="del">
          <ac:chgData name="惠雅 林" userId="9b45cca4ed174162" providerId="LiveId" clId="{D7203D65-AED8-4EB9-9A8D-22259988CF28}" dt="2022-05-23T12:01:25.617" v="2" actId="478"/>
          <ac:spMkLst>
            <pc:docMk/>
            <pc:sldMk cId="1014697761" sldId="302"/>
            <ac:spMk id="31" creationId="{004DA513-4CCF-981C-4EED-23D1CDC27BFB}"/>
          </ac:spMkLst>
        </pc:spChg>
        <pc:spChg chg="del">
          <ac:chgData name="惠雅 林" userId="9b45cca4ed174162" providerId="LiveId" clId="{D7203D65-AED8-4EB9-9A8D-22259988CF28}" dt="2022-05-23T12:01:25.617" v="2" actId="478"/>
          <ac:spMkLst>
            <pc:docMk/>
            <pc:sldMk cId="1014697761" sldId="302"/>
            <ac:spMk id="32" creationId="{6B63C555-4376-B6FD-52AD-5756CF09A1B7}"/>
          </ac:spMkLst>
        </pc:spChg>
        <pc:spChg chg="del">
          <ac:chgData name="惠雅 林" userId="9b45cca4ed174162" providerId="LiveId" clId="{D7203D65-AED8-4EB9-9A8D-22259988CF28}" dt="2022-05-23T12:01:25.617" v="2" actId="478"/>
          <ac:spMkLst>
            <pc:docMk/>
            <pc:sldMk cId="1014697761" sldId="302"/>
            <ac:spMk id="33" creationId="{464FBFE5-D0D3-5B6C-0853-6CFD3D535606}"/>
          </ac:spMkLst>
        </pc:spChg>
        <pc:spChg chg="mod topLvl">
          <ac:chgData name="惠雅 林" userId="9b45cca4ed174162" providerId="LiveId" clId="{D7203D65-AED8-4EB9-9A8D-22259988CF28}" dt="2022-05-23T12:09:40.437" v="127" actId="1037"/>
          <ac:spMkLst>
            <pc:docMk/>
            <pc:sldMk cId="1014697761" sldId="302"/>
            <ac:spMk id="36" creationId="{48E0ACC8-110C-CE51-7910-1D44E4A08B13}"/>
          </ac:spMkLst>
        </pc:spChg>
        <pc:spChg chg="mod topLvl">
          <ac:chgData name="惠雅 林" userId="9b45cca4ed174162" providerId="LiveId" clId="{D7203D65-AED8-4EB9-9A8D-22259988CF28}" dt="2022-05-23T12:09:10.060" v="121" actId="1037"/>
          <ac:spMkLst>
            <pc:docMk/>
            <pc:sldMk cId="1014697761" sldId="302"/>
            <ac:spMk id="37" creationId="{03E219F3-BB4B-B80E-1BE8-C5D2ABA96034}"/>
          </ac:spMkLst>
        </pc:spChg>
        <pc:spChg chg="add mod ord">
          <ac:chgData name="惠雅 林" userId="9b45cca4ed174162" providerId="LiveId" clId="{D7203D65-AED8-4EB9-9A8D-22259988CF28}" dt="2022-05-23T12:20:05.994" v="237" actId="207"/>
          <ac:spMkLst>
            <pc:docMk/>
            <pc:sldMk cId="1014697761" sldId="302"/>
            <ac:spMk id="38" creationId="{F2BB3BD8-C1E7-DBB3-F14B-D4E6DFAAE9D0}"/>
          </ac:spMkLst>
        </pc:spChg>
        <pc:spChg chg="add mod">
          <ac:chgData name="惠雅 林" userId="9b45cca4ed174162" providerId="LiveId" clId="{D7203D65-AED8-4EB9-9A8D-22259988CF28}" dt="2022-05-23T12:18:59.481" v="224" actId="1076"/>
          <ac:spMkLst>
            <pc:docMk/>
            <pc:sldMk cId="1014697761" sldId="302"/>
            <ac:spMk id="39" creationId="{0D3DF643-ACEB-EB4B-F440-BED3F9AF0475}"/>
          </ac:spMkLst>
        </pc:spChg>
        <pc:spChg chg="add del mod">
          <ac:chgData name="惠雅 林" userId="9b45cca4ed174162" providerId="LiveId" clId="{D7203D65-AED8-4EB9-9A8D-22259988CF28}" dt="2022-05-23T13:51:13.918" v="1886" actId="478"/>
          <ac:spMkLst>
            <pc:docMk/>
            <pc:sldMk cId="1014697761" sldId="302"/>
            <ac:spMk id="40" creationId="{5920C574-1C2D-5CBC-4148-2908D5F06A5B}"/>
          </ac:spMkLst>
        </pc:spChg>
        <pc:spChg chg="add mod">
          <ac:chgData name="惠雅 林" userId="9b45cca4ed174162" providerId="LiveId" clId="{D7203D65-AED8-4EB9-9A8D-22259988CF28}" dt="2022-05-23T13:51:10.865" v="1885"/>
          <ac:spMkLst>
            <pc:docMk/>
            <pc:sldMk cId="1014697761" sldId="302"/>
            <ac:spMk id="41" creationId="{611C70DC-4046-8914-07BA-D9B60B0CBEF5}"/>
          </ac:spMkLst>
        </pc:spChg>
        <pc:grpChg chg="add del mod">
          <ac:chgData name="惠雅 林" userId="9b45cca4ed174162" providerId="LiveId" clId="{D7203D65-AED8-4EB9-9A8D-22259988CF28}" dt="2022-05-23T12:06:35.443" v="70" actId="165"/>
          <ac:grpSpMkLst>
            <pc:docMk/>
            <pc:sldMk cId="1014697761" sldId="302"/>
            <ac:grpSpMk id="27" creationId="{CE4BD93C-2865-C25C-1BEA-CF31AC093AD0}"/>
          </ac:grpSpMkLst>
        </pc:grpChg>
        <pc:grpChg chg="add del mod">
          <ac:chgData name="惠雅 林" userId="9b45cca4ed174162" providerId="LiveId" clId="{D7203D65-AED8-4EB9-9A8D-22259988CF28}" dt="2022-05-23T12:06:39.792" v="71" actId="165"/>
          <ac:grpSpMkLst>
            <pc:docMk/>
            <pc:sldMk cId="1014697761" sldId="302"/>
            <ac:grpSpMk id="34" creationId="{1AF552BA-ACB8-8C0F-D965-F62742FAA673}"/>
          </ac:grpSpMkLst>
        </pc:grpChg>
        <pc:picChg chg="mod topLvl">
          <ac:chgData name="惠雅 林" userId="9b45cca4ed174162" providerId="LiveId" clId="{D7203D65-AED8-4EB9-9A8D-22259988CF28}" dt="2022-05-23T12:28:21.108" v="380" actId="1035"/>
          <ac:picMkLst>
            <pc:docMk/>
            <pc:sldMk cId="1014697761" sldId="302"/>
            <ac:picMk id="30" creationId="{3D94A9E1-BF6B-0711-C515-FF2EE5FD683B}"/>
          </ac:picMkLst>
        </pc:picChg>
        <pc:picChg chg="mod topLvl">
          <ac:chgData name="惠雅 林" userId="9b45cca4ed174162" providerId="LiveId" clId="{D7203D65-AED8-4EB9-9A8D-22259988CF28}" dt="2022-05-23T12:28:18.559" v="378" actId="1035"/>
          <ac:picMkLst>
            <pc:docMk/>
            <pc:sldMk cId="1014697761" sldId="302"/>
            <ac:picMk id="35" creationId="{25F231E2-94C0-E6DD-9222-38DE764FFB55}"/>
          </ac:picMkLst>
        </pc:picChg>
      </pc:sldChg>
      <pc:sldChg chg="addSp delSp modSp new mod ord">
        <pc:chgData name="惠雅 林" userId="9b45cca4ed174162" providerId="LiveId" clId="{D7203D65-AED8-4EB9-9A8D-22259988CF28}" dt="2022-05-23T13:51:23.589" v="1889" actId="1076"/>
        <pc:sldMkLst>
          <pc:docMk/>
          <pc:sldMk cId="3949758719" sldId="303"/>
        </pc:sldMkLst>
        <pc:spChg chg="add mod">
          <ac:chgData name="惠雅 林" userId="9b45cca4ed174162" providerId="LiveId" clId="{D7203D65-AED8-4EB9-9A8D-22259988CF28}" dt="2022-05-23T12:10:48.326" v="142"/>
          <ac:spMkLst>
            <pc:docMk/>
            <pc:sldMk cId="3949758719" sldId="303"/>
            <ac:spMk id="3" creationId="{D85CE913-DE3D-BE25-1AF8-17C7B1BFBB70}"/>
          </ac:spMkLst>
        </pc:spChg>
        <pc:spChg chg="add mod">
          <ac:chgData name="惠雅 林" userId="9b45cca4ed174162" providerId="LiveId" clId="{D7203D65-AED8-4EB9-9A8D-22259988CF28}" dt="2022-05-23T12:10:48.326" v="142"/>
          <ac:spMkLst>
            <pc:docMk/>
            <pc:sldMk cId="3949758719" sldId="303"/>
            <ac:spMk id="4" creationId="{72869684-208B-0135-C6FF-B8C04D70DBC4}"/>
          </ac:spMkLst>
        </pc:spChg>
        <pc:spChg chg="add mod">
          <ac:chgData name="惠雅 林" userId="9b45cca4ed174162" providerId="LiveId" clId="{D7203D65-AED8-4EB9-9A8D-22259988CF28}" dt="2022-05-23T12:11:18.804" v="149" actId="207"/>
          <ac:spMkLst>
            <pc:docMk/>
            <pc:sldMk cId="3949758719" sldId="303"/>
            <ac:spMk id="5" creationId="{C1A8FD3A-2426-3017-CDDA-C96C420A1844}"/>
          </ac:spMkLst>
        </pc:spChg>
        <pc:spChg chg="add mod">
          <ac:chgData name="惠雅 林" userId="9b45cca4ed174162" providerId="LiveId" clId="{D7203D65-AED8-4EB9-9A8D-22259988CF28}" dt="2022-05-23T12:10:48.326" v="142"/>
          <ac:spMkLst>
            <pc:docMk/>
            <pc:sldMk cId="3949758719" sldId="303"/>
            <ac:spMk id="6" creationId="{FE45346B-5D20-2E79-529F-CC1EAFCD13B3}"/>
          </ac:spMkLst>
        </pc:spChg>
        <pc:spChg chg="add mod">
          <ac:chgData name="惠雅 林" userId="9b45cca4ed174162" providerId="LiveId" clId="{D7203D65-AED8-4EB9-9A8D-22259988CF28}" dt="2022-05-23T12:10:48.326" v="142"/>
          <ac:spMkLst>
            <pc:docMk/>
            <pc:sldMk cId="3949758719" sldId="303"/>
            <ac:spMk id="7" creationId="{CE7E46AC-D995-8CEB-8510-82A29257775B}"/>
          </ac:spMkLst>
        </pc:spChg>
        <pc:spChg chg="add mod">
          <ac:chgData name="惠雅 林" userId="9b45cca4ed174162" providerId="LiveId" clId="{D7203D65-AED8-4EB9-9A8D-22259988CF28}" dt="2022-05-23T12:10:48.326" v="142"/>
          <ac:spMkLst>
            <pc:docMk/>
            <pc:sldMk cId="3949758719" sldId="303"/>
            <ac:spMk id="8" creationId="{1833C110-D221-4FE8-F35D-449C8A139DC3}"/>
          </ac:spMkLst>
        </pc:spChg>
        <pc:spChg chg="add mod">
          <ac:chgData name="惠雅 林" userId="9b45cca4ed174162" providerId="LiveId" clId="{D7203D65-AED8-4EB9-9A8D-22259988CF28}" dt="2022-05-23T12:10:48.326" v="142"/>
          <ac:spMkLst>
            <pc:docMk/>
            <pc:sldMk cId="3949758719" sldId="303"/>
            <ac:spMk id="9" creationId="{D859917D-CCDE-D562-8F76-96EE105CF9E8}"/>
          </ac:spMkLst>
        </pc:spChg>
        <pc:spChg chg="add mod">
          <ac:chgData name="惠雅 林" userId="9b45cca4ed174162" providerId="LiveId" clId="{D7203D65-AED8-4EB9-9A8D-22259988CF28}" dt="2022-05-23T12:11:32.911" v="152" actId="207"/>
          <ac:spMkLst>
            <pc:docMk/>
            <pc:sldMk cId="3949758719" sldId="303"/>
            <ac:spMk id="10" creationId="{765C6119-E397-36FF-FE37-744F0967AC3B}"/>
          </ac:spMkLst>
        </pc:spChg>
        <pc:spChg chg="add mod">
          <ac:chgData name="惠雅 林" userId="9b45cca4ed174162" providerId="LiveId" clId="{D7203D65-AED8-4EB9-9A8D-22259988CF28}" dt="2022-05-23T12:11:21.565" v="150" actId="207"/>
          <ac:spMkLst>
            <pc:docMk/>
            <pc:sldMk cId="3949758719" sldId="303"/>
            <ac:spMk id="11" creationId="{81BE6954-A3DD-CCAD-1F13-B3164091E0CE}"/>
          </ac:spMkLst>
        </pc:spChg>
        <pc:spChg chg="add mod">
          <ac:chgData name="惠雅 林" userId="9b45cca4ed174162" providerId="LiveId" clId="{D7203D65-AED8-4EB9-9A8D-22259988CF28}" dt="2022-05-23T12:43:27.487" v="742" actId="1038"/>
          <ac:spMkLst>
            <pc:docMk/>
            <pc:sldMk cId="3949758719" sldId="303"/>
            <ac:spMk id="12" creationId="{22F99CE8-7B26-B69C-A803-0C8FF266CAFD}"/>
          </ac:spMkLst>
        </pc:spChg>
        <pc:spChg chg="add mod">
          <ac:chgData name="惠雅 林" userId="9b45cca4ed174162" providerId="LiveId" clId="{D7203D65-AED8-4EB9-9A8D-22259988CF28}" dt="2022-05-23T12:10:48.326" v="142"/>
          <ac:spMkLst>
            <pc:docMk/>
            <pc:sldMk cId="3949758719" sldId="303"/>
            <ac:spMk id="13" creationId="{4E853598-EB52-1B3A-791D-572B39741F9A}"/>
          </ac:spMkLst>
        </pc:spChg>
        <pc:spChg chg="add mod">
          <ac:chgData name="惠雅 林" userId="9b45cca4ed174162" providerId="LiveId" clId="{D7203D65-AED8-4EB9-9A8D-22259988CF28}" dt="2022-05-23T12:10:48.326" v="142"/>
          <ac:spMkLst>
            <pc:docMk/>
            <pc:sldMk cId="3949758719" sldId="303"/>
            <ac:spMk id="14" creationId="{A2B99053-31CE-84C4-B3D3-D77BAD896B90}"/>
          </ac:spMkLst>
        </pc:spChg>
        <pc:spChg chg="add mod">
          <ac:chgData name="惠雅 林" userId="9b45cca4ed174162" providerId="LiveId" clId="{D7203D65-AED8-4EB9-9A8D-22259988CF28}" dt="2022-05-23T12:11:42.719" v="155"/>
          <ac:spMkLst>
            <pc:docMk/>
            <pc:sldMk cId="3949758719" sldId="303"/>
            <ac:spMk id="15" creationId="{4ADC7866-F603-658D-1E3A-84643B15DE22}"/>
          </ac:spMkLst>
        </pc:spChg>
        <pc:spChg chg="add mod">
          <ac:chgData name="惠雅 林" userId="9b45cca4ed174162" providerId="LiveId" clId="{D7203D65-AED8-4EB9-9A8D-22259988CF28}" dt="2022-05-23T12:37:57.455" v="650" actId="1036"/>
          <ac:spMkLst>
            <pc:docMk/>
            <pc:sldMk cId="3949758719" sldId="303"/>
            <ac:spMk id="16" creationId="{58C28FCB-2DEB-9CA3-F780-3F718EA33419}"/>
          </ac:spMkLst>
        </pc:spChg>
        <pc:spChg chg="add mod">
          <ac:chgData name="惠雅 林" userId="9b45cca4ed174162" providerId="LiveId" clId="{D7203D65-AED8-4EB9-9A8D-22259988CF28}" dt="2022-05-23T12:12:09.751" v="160" actId="14100"/>
          <ac:spMkLst>
            <pc:docMk/>
            <pc:sldMk cId="3949758719" sldId="303"/>
            <ac:spMk id="17" creationId="{52120F94-5290-8AA6-D447-DEDF56BB9E3B}"/>
          </ac:spMkLst>
        </pc:spChg>
        <pc:spChg chg="add mod">
          <ac:chgData name="惠雅 林" userId="9b45cca4ed174162" providerId="LiveId" clId="{D7203D65-AED8-4EB9-9A8D-22259988CF28}" dt="2022-05-23T12:14:58.859" v="189" actId="113"/>
          <ac:spMkLst>
            <pc:docMk/>
            <pc:sldMk cId="3949758719" sldId="303"/>
            <ac:spMk id="19" creationId="{D134D3DB-F27D-5255-AAE2-A8733860CE81}"/>
          </ac:spMkLst>
        </pc:spChg>
        <pc:spChg chg="add mod ord">
          <ac:chgData name="惠雅 林" userId="9b45cca4ed174162" providerId="LiveId" clId="{D7203D65-AED8-4EB9-9A8D-22259988CF28}" dt="2022-05-23T12:20:14.994" v="238" actId="207"/>
          <ac:spMkLst>
            <pc:docMk/>
            <pc:sldMk cId="3949758719" sldId="303"/>
            <ac:spMk id="21" creationId="{233262BD-A2CB-C7AE-6D5B-E391055D3821}"/>
          </ac:spMkLst>
        </pc:spChg>
        <pc:spChg chg="add del mod">
          <ac:chgData name="惠雅 林" userId="9b45cca4ed174162" providerId="LiveId" clId="{D7203D65-AED8-4EB9-9A8D-22259988CF28}" dt="2022-05-23T13:51:18.692" v="1887" actId="478"/>
          <ac:spMkLst>
            <pc:docMk/>
            <pc:sldMk cId="3949758719" sldId="303"/>
            <ac:spMk id="22" creationId="{6F5D4DA7-EF30-1039-BF42-1066FE226208}"/>
          </ac:spMkLst>
        </pc:spChg>
        <pc:spChg chg="add mod">
          <ac:chgData name="惠雅 林" userId="9b45cca4ed174162" providerId="LiveId" clId="{D7203D65-AED8-4EB9-9A8D-22259988CF28}" dt="2022-05-23T13:51:23.589" v="1889" actId="1076"/>
          <ac:spMkLst>
            <pc:docMk/>
            <pc:sldMk cId="3949758719" sldId="303"/>
            <ac:spMk id="23" creationId="{4586A3EF-7CE7-60A8-F07B-F33C05702F88}"/>
          </ac:spMkLst>
        </pc:spChg>
        <pc:picChg chg="add mod">
          <ac:chgData name="惠雅 林" userId="9b45cca4ed174162" providerId="LiveId" clId="{D7203D65-AED8-4EB9-9A8D-22259988CF28}" dt="2022-05-23T12:20:28.095" v="240" actId="14861"/>
          <ac:picMkLst>
            <pc:docMk/>
            <pc:sldMk cId="3949758719" sldId="303"/>
            <ac:picMk id="20" creationId="{90F101A0-DAB3-6298-EA10-2150715DA36B}"/>
          </ac:picMkLst>
        </pc:picChg>
      </pc:sldChg>
      <pc:sldChg chg="addSp delSp modSp add mod">
        <pc:chgData name="惠雅 林" userId="9b45cca4ed174162" providerId="LiveId" clId="{D7203D65-AED8-4EB9-9A8D-22259988CF28}" dt="2022-05-23T13:51:38.633" v="1895" actId="6549"/>
        <pc:sldMkLst>
          <pc:docMk/>
          <pc:sldMk cId="3266572913" sldId="304"/>
        </pc:sldMkLst>
        <pc:spChg chg="mod">
          <ac:chgData name="惠雅 林" userId="9b45cca4ed174162" providerId="LiveId" clId="{D7203D65-AED8-4EB9-9A8D-22259988CF28}" dt="2022-05-23T13:51:38.633" v="1895" actId="6549"/>
          <ac:spMkLst>
            <pc:docMk/>
            <pc:sldMk cId="3266572913" sldId="304"/>
            <ac:spMk id="2" creationId="{C656C953-FDB3-AD50-989D-1EB294536D17}"/>
          </ac:spMkLst>
        </pc:spChg>
        <pc:spChg chg="mod">
          <ac:chgData name="惠雅 林" userId="9b45cca4ed174162" providerId="LiveId" clId="{D7203D65-AED8-4EB9-9A8D-22259988CF28}" dt="2022-05-23T12:43:18.768" v="735" actId="1038"/>
          <ac:spMkLst>
            <pc:docMk/>
            <pc:sldMk cId="3266572913" sldId="304"/>
            <ac:spMk id="12" creationId="{22F99CE8-7B26-B69C-A803-0C8FF266CAFD}"/>
          </ac:spMkLst>
        </pc:spChg>
        <pc:spChg chg="mod">
          <ac:chgData name="惠雅 林" userId="9b45cca4ed174162" providerId="LiveId" clId="{D7203D65-AED8-4EB9-9A8D-22259988CF28}" dt="2022-05-23T12:37:53.140" v="647" actId="1036"/>
          <ac:spMkLst>
            <pc:docMk/>
            <pc:sldMk cId="3266572913" sldId="304"/>
            <ac:spMk id="16" creationId="{58C28FCB-2DEB-9CA3-F780-3F718EA33419}"/>
          </ac:spMkLst>
        </pc:spChg>
        <pc:spChg chg="mod">
          <ac:chgData name="惠雅 林" userId="9b45cca4ed174162" providerId="LiveId" clId="{D7203D65-AED8-4EB9-9A8D-22259988CF28}" dt="2022-05-23T12:17:27.494" v="199" actId="27636"/>
          <ac:spMkLst>
            <pc:docMk/>
            <pc:sldMk cId="3266572913" sldId="304"/>
            <ac:spMk id="17" creationId="{52120F94-5290-8AA6-D447-DEDF56BB9E3B}"/>
          </ac:spMkLst>
        </pc:spChg>
        <pc:spChg chg="del">
          <ac:chgData name="惠雅 林" userId="9b45cca4ed174162" providerId="LiveId" clId="{D7203D65-AED8-4EB9-9A8D-22259988CF28}" dt="2022-05-23T12:15:46.863" v="192" actId="478"/>
          <ac:spMkLst>
            <pc:docMk/>
            <pc:sldMk cId="3266572913" sldId="304"/>
            <ac:spMk id="19" creationId="{D134D3DB-F27D-5255-AAE2-A8733860CE81}"/>
          </ac:spMkLst>
        </pc:spChg>
        <pc:spChg chg="del mod">
          <ac:chgData name="惠雅 林" userId="9b45cca4ed174162" providerId="LiveId" clId="{D7203D65-AED8-4EB9-9A8D-22259988CF28}" dt="2022-05-23T12:25:57.493" v="344" actId="478"/>
          <ac:spMkLst>
            <pc:docMk/>
            <pc:sldMk cId="3266572913" sldId="304"/>
            <ac:spMk id="21" creationId="{233262BD-A2CB-C7AE-6D5B-E391055D3821}"/>
          </ac:spMkLst>
        </pc:spChg>
        <pc:spChg chg="add mod ord">
          <ac:chgData name="惠雅 林" userId="9b45cca4ed174162" providerId="LiveId" clId="{D7203D65-AED8-4EB9-9A8D-22259988CF28}" dt="2022-05-23T12:35:35.657" v="602" actId="164"/>
          <ac:spMkLst>
            <pc:docMk/>
            <pc:sldMk cId="3266572913" sldId="304"/>
            <ac:spMk id="22" creationId="{91B22345-BD4C-4581-2F0E-AC0D557CDAB1}"/>
          </ac:spMkLst>
        </pc:spChg>
        <pc:spChg chg="add del mod ord">
          <ac:chgData name="惠雅 林" userId="9b45cca4ed174162" providerId="LiveId" clId="{D7203D65-AED8-4EB9-9A8D-22259988CF28}" dt="2022-05-23T12:25:55.552" v="343" actId="478"/>
          <ac:spMkLst>
            <pc:docMk/>
            <pc:sldMk cId="3266572913" sldId="304"/>
            <ac:spMk id="24" creationId="{E576F506-0A2C-C4C5-C4B2-26024C4A1106}"/>
          </ac:spMkLst>
        </pc:spChg>
        <pc:spChg chg="add mod">
          <ac:chgData name="惠雅 林" userId="9b45cca4ed174162" providerId="LiveId" clId="{D7203D65-AED8-4EB9-9A8D-22259988CF28}" dt="2022-05-23T12:35:35.657" v="602" actId="164"/>
          <ac:spMkLst>
            <pc:docMk/>
            <pc:sldMk cId="3266572913" sldId="304"/>
            <ac:spMk id="25" creationId="{03BF562C-EC61-3CD2-4E73-CDCB40394C58}"/>
          </ac:spMkLst>
        </pc:spChg>
        <pc:spChg chg="add mod">
          <ac:chgData name="惠雅 林" userId="9b45cca4ed174162" providerId="LiveId" clId="{D7203D65-AED8-4EB9-9A8D-22259988CF28}" dt="2022-05-23T12:35:35.657" v="602" actId="164"/>
          <ac:spMkLst>
            <pc:docMk/>
            <pc:sldMk cId="3266572913" sldId="304"/>
            <ac:spMk id="26" creationId="{E88FA4EE-AAFC-5B94-0087-EEB491A8CF75}"/>
          </ac:spMkLst>
        </pc:spChg>
        <pc:spChg chg="add mod">
          <ac:chgData name="惠雅 林" userId="9b45cca4ed174162" providerId="LiveId" clId="{D7203D65-AED8-4EB9-9A8D-22259988CF28}" dt="2022-05-23T12:23:40.635" v="330" actId="1035"/>
          <ac:spMkLst>
            <pc:docMk/>
            <pc:sldMk cId="3266572913" sldId="304"/>
            <ac:spMk id="27" creationId="{2A8A0B1D-1F0B-7E42-17E1-73C4B8A8D3FA}"/>
          </ac:spMkLst>
        </pc:spChg>
        <pc:spChg chg="add mod">
          <ac:chgData name="惠雅 林" userId="9b45cca4ed174162" providerId="LiveId" clId="{D7203D65-AED8-4EB9-9A8D-22259988CF28}" dt="2022-05-23T12:23:40.635" v="330" actId="1035"/>
          <ac:spMkLst>
            <pc:docMk/>
            <pc:sldMk cId="3266572913" sldId="304"/>
            <ac:spMk id="29" creationId="{5ED7C46D-9BBF-C389-1139-6D95EB3E6DE5}"/>
          </ac:spMkLst>
        </pc:spChg>
        <pc:spChg chg="add mod ord">
          <ac:chgData name="惠雅 林" userId="9b45cca4ed174162" providerId="LiveId" clId="{D7203D65-AED8-4EB9-9A8D-22259988CF28}" dt="2022-05-23T12:35:31.534" v="601" actId="1037"/>
          <ac:spMkLst>
            <pc:docMk/>
            <pc:sldMk cId="3266572913" sldId="304"/>
            <ac:spMk id="30" creationId="{16828AE9-AE53-D18F-B73C-31397673D1CF}"/>
          </ac:spMkLst>
        </pc:spChg>
        <pc:spChg chg="add mod ord">
          <ac:chgData name="惠雅 林" userId="9b45cca4ed174162" providerId="LiveId" clId="{D7203D65-AED8-4EB9-9A8D-22259988CF28}" dt="2022-05-23T12:29:15.316" v="404" actId="1582"/>
          <ac:spMkLst>
            <pc:docMk/>
            <pc:sldMk cId="3266572913" sldId="304"/>
            <ac:spMk id="31" creationId="{BF848CD4-488F-7572-623B-C09402C8CC1F}"/>
          </ac:spMkLst>
        </pc:spChg>
        <pc:spChg chg="add mod ord">
          <ac:chgData name="惠雅 林" userId="9b45cca4ed174162" providerId="LiveId" clId="{D7203D65-AED8-4EB9-9A8D-22259988CF28}" dt="2022-05-23T12:35:35.657" v="602" actId="164"/>
          <ac:spMkLst>
            <pc:docMk/>
            <pc:sldMk cId="3266572913" sldId="304"/>
            <ac:spMk id="32" creationId="{F4BB78D8-318F-9AF1-394C-9BE14FADD0D1}"/>
          </ac:spMkLst>
        </pc:spChg>
        <pc:spChg chg="add mod ord">
          <ac:chgData name="惠雅 林" userId="9b45cca4ed174162" providerId="LiveId" clId="{D7203D65-AED8-4EB9-9A8D-22259988CF28}" dt="2022-05-23T12:35:35.657" v="602" actId="164"/>
          <ac:spMkLst>
            <pc:docMk/>
            <pc:sldMk cId="3266572913" sldId="304"/>
            <ac:spMk id="33" creationId="{480D511A-CD60-1D23-03BD-4478DCF2D187}"/>
          </ac:spMkLst>
        </pc:spChg>
        <pc:spChg chg="add mod">
          <ac:chgData name="惠雅 林" userId="9b45cca4ed174162" providerId="LiveId" clId="{D7203D65-AED8-4EB9-9A8D-22259988CF28}" dt="2022-05-23T12:35:35.657" v="602" actId="164"/>
          <ac:spMkLst>
            <pc:docMk/>
            <pc:sldMk cId="3266572913" sldId="304"/>
            <ac:spMk id="34" creationId="{63748ED9-A1B3-4BD9-8D1F-5A91DD547C2C}"/>
          </ac:spMkLst>
        </pc:spChg>
        <pc:spChg chg="add mod">
          <ac:chgData name="惠雅 林" userId="9b45cca4ed174162" providerId="LiveId" clId="{D7203D65-AED8-4EB9-9A8D-22259988CF28}" dt="2022-05-23T12:35:35.657" v="602" actId="164"/>
          <ac:spMkLst>
            <pc:docMk/>
            <pc:sldMk cId="3266572913" sldId="304"/>
            <ac:spMk id="35" creationId="{3DDB9E92-18E2-E58E-828E-E61CD64B9702}"/>
          </ac:spMkLst>
        </pc:spChg>
        <pc:spChg chg="add mod">
          <ac:chgData name="惠雅 林" userId="9b45cca4ed174162" providerId="LiveId" clId="{D7203D65-AED8-4EB9-9A8D-22259988CF28}" dt="2022-05-23T12:35:35.657" v="602" actId="164"/>
          <ac:spMkLst>
            <pc:docMk/>
            <pc:sldMk cId="3266572913" sldId="304"/>
            <ac:spMk id="36" creationId="{B326AE9E-3327-CA61-382C-A9011171F475}"/>
          </ac:spMkLst>
        </pc:spChg>
        <pc:spChg chg="add del mod">
          <ac:chgData name="惠雅 林" userId="9b45cca4ed174162" providerId="LiveId" clId="{D7203D65-AED8-4EB9-9A8D-22259988CF28}" dt="2022-05-23T13:51:26.716" v="1890" actId="478"/>
          <ac:spMkLst>
            <pc:docMk/>
            <pc:sldMk cId="3266572913" sldId="304"/>
            <ac:spMk id="38" creationId="{DBE25BAA-9DDD-CFB1-F105-D4AED322D0F8}"/>
          </ac:spMkLst>
        </pc:spChg>
        <pc:spChg chg="add mod">
          <ac:chgData name="惠雅 林" userId="9b45cca4ed174162" providerId="LiveId" clId="{D7203D65-AED8-4EB9-9A8D-22259988CF28}" dt="2022-05-23T13:51:29.955" v="1892" actId="1076"/>
          <ac:spMkLst>
            <pc:docMk/>
            <pc:sldMk cId="3266572913" sldId="304"/>
            <ac:spMk id="39" creationId="{04755B21-E794-DB42-F6EF-E22D3FD653F3}"/>
          </ac:spMkLst>
        </pc:spChg>
        <pc:grpChg chg="add mod">
          <ac:chgData name="惠雅 林" userId="9b45cca4ed174162" providerId="LiveId" clId="{D7203D65-AED8-4EB9-9A8D-22259988CF28}" dt="2022-05-23T12:35:37.301" v="612" actId="1037"/>
          <ac:grpSpMkLst>
            <pc:docMk/>
            <pc:sldMk cId="3266572913" sldId="304"/>
            <ac:grpSpMk id="37" creationId="{2FBC2ED0-82BF-EE77-35CA-51531272D927}"/>
          </ac:grpSpMkLst>
        </pc:grpChg>
        <pc:graphicFrameChg chg="add mod modGraphic">
          <ac:chgData name="惠雅 林" userId="9b45cca4ed174162" providerId="LiveId" clId="{D7203D65-AED8-4EB9-9A8D-22259988CF28}" dt="2022-05-23T12:36:23.297" v="626" actId="207"/>
          <ac:graphicFrameMkLst>
            <pc:docMk/>
            <pc:sldMk cId="3266572913" sldId="304"/>
            <ac:graphicFrameMk id="23" creationId="{324ED4C5-400E-0F49-2434-F219B41B5461}"/>
          </ac:graphicFrameMkLst>
        </pc:graphicFrameChg>
        <pc:picChg chg="del">
          <ac:chgData name="惠雅 林" userId="9b45cca4ed174162" providerId="LiveId" clId="{D7203D65-AED8-4EB9-9A8D-22259988CF28}" dt="2022-05-23T12:15:46.863" v="192" actId="478"/>
          <ac:picMkLst>
            <pc:docMk/>
            <pc:sldMk cId="3266572913" sldId="304"/>
            <ac:picMk id="20" creationId="{90F101A0-DAB3-6298-EA10-2150715DA36B}"/>
          </ac:picMkLst>
        </pc:picChg>
      </pc:sldChg>
      <pc:sldChg chg="addSp modSp new del mod ord">
        <pc:chgData name="惠雅 林" userId="9b45cca4ed174162" providerId="LiveId" clId="{D7203D65-AED8-4EB9-9A8D-22259988CF28}" dt="2022-05-23T12:46:06.963" v="786" actId="47"/>
        <pc:sldMkLst>
          <pc:docMk/>
          <pc:sldMk cId="1962938642" sldId="305"/>
        </pc:sldMkLst>
        <pc:spChg chg="add mod">
          <ac:chgData name="惠雅 林" userId="9b45cca4ed174162" providerId="LiveId" clId="{D7203D65-AED8-4EB9-9A8D-22259988CF28}" dt="2022-05-23T12:36:47.074" v="631"/>
          <ac:spMkLst>
            <pc:docMk/>
            <pc:sldMk cId="1962938642" sldId="305"/>
            <ac:spMk id="3" creationId="{6B1C76E5-B6E1-B859-3E51-E04303C134F0}"/>
          </ac:spMkLst>
        </pc:spChg>
        <pc:spChg chg="add mod">
          <ac:chgData name="惠雅 林" userId="9b45cca4ed174162" providerId="LiveId" clId="{D7203D65-AED8-4EB9-9A8D-22259988CF28}" dt="2022-05-23T12:36:47.074" v="631"/>
          <ac:spMkLst>
            <pc:docMk/>
            <pc:sldMk cId="1962938642" sldId="305"/>
            <ac:spMk id="4" creationId="{FA8A98FC-745F-84A9-E25D-A4D91F07A802}"/>
          </ac:spMkLst>
        </pc:spChg>
        <pc:spChg chg="add mod">
          <ac:chgData name="惠雅 林" userId="9b45cca4ed174162" providerId="LiveId" clId="{D7203D65-AED8-4EB9-9A8D-22259988CF28}" dt="2022-05-23T12:37:01.303" v="632" actId="207"/>
          <ac:spMkLst>
            <pc:docMk/>
            <pc:sldMk cId="1962938642" sldId="305"/>
            <ac:spMk id="5" creationId="{E7B68EF7-56CD-8B7B-2EC6-E861A9AF67CC}"/>
          </ac:spMkLst>
        </pc:spChg>
        <pc:spChg chg="add mod">
          <ac:chgData name="惠雅 林" userId="9b45cca4ed174162" providerId="LiveId" clId="{D7203D65-AED8-4EB9-9A8D-22259988CF28}" dt="2022-05-23T12:36:47.074" v="631"/>
          <ac:spMkLst>
            <pc:docMk/>
            <pc:sldMk cId="1962938642" sldId="305"/>
            <ac:spMk id="6" creationId="{4203CADC-41F4-1C5D-79DC-E01D4ED8EB5B}"/>
          </ac:spMkLst>
        </pc:spChg>
        <pc:spChg chg="add mod">
          <ac:chgData name="惠雅 林" userId="9b45cca4ed174162" providerId="LiveId" clId="{D7203D65-AED8-4EB9-9A8D-22259988CF28}" dt="2022-05-23T12:36:47.074" v="631"/>
          <ac:spMkLst>
            <pc:docMk/>
            <pc:sldMk cId="1962938642" sldId="305"/>
            <ac:spMk id="7" creationId="{9A8E4C80-B02F-ED84-407F-0B6964C1686C}"/>
          </ac:spMkLst>
        </pc:spChg>
        <pc:spChg chg="add mod">
          <ac:chgData name="惠雅 林" userId="9b45cca4ed174162" providerId="LiveId" clId="{D7203D65-AED8-4EB9-9A8D-22259988CF28}" dt="2022-05-23T12:36:47.074" v="631"/>
          <ac:spMkLst>
            <pc:docMk/>
            <pc:sldMk cId="1962938642" sldId="305"/>
            <ac:spMk id="8" creationId="{1D999A9A-4E46-F3E0-B7EF-3B3F2B945CB0}"/>
          </ac:spMkLst>
        </pc:spChg>
        <pc:spChg chg="add mod">
          <ac:chgData name="惠雅 林" userId="9b45cca4ed174162" providerId="LiveId" clId="{D7203D65-AED8-4EB9-9A8D-22259988CF28}" dt="2022-05-23T12:36:47.074" v="631"/>
          <ac:spMkLst>
            <pc:docMk/>
            <pc:sldMk cId="1962938642" sldId="305"/>
            <ac:spMk id="9" creationId="{78AD8E54-201B-CFCA-2CE8-ED38D7805FC3}"/>
          </ac:spMkLst>
        </pc:spChg>
        <pc:spChg chg="add mod">
          <ac:chgData name="惠雅 林" userId="9b45cca4ed174162" providerId="LiveId" clId="{D7203D65-AED8-4EB9-9A8D-22259988CF28}" dt="2022-05-23T12:36:47.074" v="631"/>
          <ac:spMkLst>
            <pc:docMk/>
            <pc:sldMk cId="1962938642" sldId="305"/>
            <ac:spMk id="10" creationId="{9D05FC2B-DA2F-F83F-645B-0271D5382462}"/>
          </ac:spMkLst>
        </pc:spChg>
        <pc:spChg chg="add mod">
          <ac:chgData name="惠雅 林" userId="9b45cca4ed174162" providerId="LiveId" clId="{D7203D65-AED8-4EB9-9A8D-22259988CF28}" dt="2022-05-23T12:37:04.765" v="633" actId="207"/>
          <ac:spMkLst>
            <pc:docMk/>
            <pc:sldMk cId="1962938642" sldId="305"/>
            <ac:spMk id="11" creationId="{38213B84-E318-8488-51E9-9F957F048402}"/>
          </ac:spMkLst>
        </pc:spChg>
        <pc:spChg chg="add mod">
          <ac:chgData name="惠雅 林" userId="9b45cca4ed174162" providerId="LiveId" clId="{D7203D65-AED8-4EB9-9A8D-22259988CF28}" dt="2022-05-23T12:36:47.074" v="631"/>
          <ac:spMkLst>
            <pc:docMk/>
            <pc:sldMk cId="1962938642" sldId="305"/>
            <ac:spMk id="12" creationId="{D3C22516-219A-23A5-60C6-447410C0AB2A}"/>
          </ac:spMkLst>
        </pc:spChg>
        <pc:spChg chg="add mod">
          <ac:chgData name="惠雅 林" userId="9b45cca4ed174162" providerId="LiveId" clId="{D7203D65-AED8-4EB9-9A8D-22259988CF28}" dt="2022-05-23T12:36:47.074" v="631"/>
          <ac:spMkLst>
            <pc:docMk/>
            <pc:sldMk cId="1962938642" sldId="305"/>
            <ac:spMk id="13" creationId="{B52A88CB-0CD5-5C75-3876-56516992FFBA}"/>
          </ac:spMkLst>
        </pc:spChg>
        <pc:spChg chg="add mod">
          <ac:chgData name="惠雅 林" userId="9b45cca4ed174162" providerId="LiveId" clId="{D7203D65-AED8-4EB9-9A8D-22259988CF28}" dt="2022-05-23T12:36:47.074" v="631"/>
          <ac:spMkLst>
            <pc:docMk/>
            <pc:sldMk cId="1962938642" sldId="305"/>
            <ac:spMk id="14" creationId="{2222DBFE-B63C-4162-6092-2A5D4D1AABAD}"/>
          </ac:spMkLst>
        </pc:spChg>
        <pc:spChg chg="add mod">
          <ac:chgData name="惠雅 林" userId="9b45cca4ed174162" providerId="LiveId" clId="{D7203D65-AED8-4EB9-9A8D-22259988CF28}" dt="2022-05-23T12:37:43.375" v="642" actId="2085"/>
          <ac:spMkLst>
            <pc:docMk/>
            <pc:sldMk cId="1962938642" sldId="305"/>
            <ac:spMk id="15" creationId="{5D9B8FC6-AF34-E9F4-D7C5-C0A29E3F03E0}"/>
          </ac:spMkLst>
        </pc:spChg>
        <pc:spChg chg="add mod">
          <ac:chgData name="惠雅 林" userId="9b45cca4ed174162" providerId="LiveId" clId="{D7203D65-AED8-4EB9-9A8D-22259988CF28}" dt="2022-05-23T12:37:47.009" v="644" actId="1036"/>
          <ac:spMkLst>
            <pc:docMk/>
            <pc:sldMk cId="1962938642" sldId="305"/>
            <ac:spMk id="16" creationId="{FD4AE6A1-4FF6-B4E6-AC5E-DB65538BCFC3}"/>
          </ac:spMkLst>
        </pc:spChg>
        <pc:spChg chg="add mod">
          <ac:chgData name="惠雅 林" userId="9b45cca4ed174162" providerId="LiveId" clId="{D7203D65-AED8-4EB9-9A8D-22259988CF28}" dt="2022-05-23T12:37:36.458" v="640" actId="27636"/>
          <ac:spMkLst>
            <pc:docMk/>
            <pc:sldMk cId="1962938642" sldId="305"/>
            <ac:spMk id="17" creationId="{07ABAFAC-D508-B7C0-B4D2-D10AA5F1A163}"/>
          </ac:spMkLst>
        </pc:spChg>
      </pc:sldChg>
      <pc:sldChg chg="addSp delSp modSp add mod ord">
        <pc:chgData name="惠雅 林" userId="9b45cca4ed174162" providerId="LiveId" clId="{D7203D65-AED8-4EB9-9A8D-22259988CF28}" dt="2022-05-23T13:51:53.048" v="1902" actId="478"/>
        <pc:sldMkLst>
          <pc:docMk/>
          <pc:sldMk cId="2282443180" sldId="306"/>
        </pc:sldMkLst>
        <pc:spChg chg="del">
          <ac:chgData name="惠雅 林" userId="9b45cca4ed174162" providerId="LiveId" clId="{D7203D65-AED8-4EB9-9A8D-22259988CF28}" dt="2022-05-23T13:51:53.048" v="1902" actId="478"/>
          <ac:spMkLst>
            <pc:docMk/>
            <pc:sldMk cId="2282443180" sldId="306"/>
            <ac:spMk id="2" creationId="{82AD3DD2-7E07-9A5D-9E7C-B78253EB4099}"/>
          </ac:spMkLst>
        </pc:spChg>
        <pc:spChg chg="mod">
          <ac:chgData name="惠雅 林" userId="9b45cca4ed174162" providerId="LiveId" clId="{D7203D65-AED8-4EB9-9A8D-22259988CF28}" dt="2022-05-23T13:15:48.213" v="1246" actId="207"/>
          <ac:spMkLst>
            <pc:docMk/>
            <pc:sldMk cId="2282443180" sldId="306"/>
            <ac:spMk id="7" creationId="{9A8E4C80-B02F-ED84-407F-0B6964C1686C}"/>
          </ac:spMkLst>
        </pc:spChg>
        <pc:spChg chg="mod">
          <ac:chgData name="惠雅 林" userId="9b45cca4ed174162" providerId="LiveId" clId="{D7203D65-AED8-4EB9-9A8D-22259988CF28}" dt="2022-05-23T13:15:19.530" v="1240" actId="1038"/>
          <ac:spMkLst>
            <pc:docMk/>
            <pc:sldMk cId="2282443180" sldId="306"/>
            <ac:spMk id="12" creationId="{D3C22516-219A-23A5-60C6-447410C0AB2A}"/>
          </ac:spMkLst>
        </pc:spChg>
        <pc:spChg chg="mod">
          <ac:chgData name="惠雅 林" userId="9b45cca4ed174162" providerId="LiveId" clId="{D7203D65-AED8-4EB9-9A8D-22259988CF28}" dt="2022-05-23T13:15:53.119" v="1247" actId="207"/>
          <ac:spMkLst>
            <pc:docMk/>
            <pc:sldMk cId="2282443180" sldId="306"/>
            <ac:spMk id="13" creationId="{B52A88CB-0CD5-5C75-3876-56516992FFBA}"/>
          </ac:spMkLst>
        </pc:spChg>
        <pc:spChg chg="mod">
          <ac:chgData name="惠雅 林" userId="9b45cca4ed174162" providerId="LiveId" clId="{D7203D65-AED8-4EB9-9A8D-22259988CF28}" dt="2022-05-23T13:16:37.673" v="1254" actId="27636"/>
          <ac:spMkLst>
            <pc:docMk/>
            <pc:sldMk cId="2282443180" sldId="306"/>
            <ac:spMk id="17" creationId="{07ABAFAC-D508-B7C0-B4D2-D10AA5F1A163}"/>
          </ac:spMkLst>
        </pc:spChg>
        <pc:spChg chg="add mod">
          <ac:chgData name="惠雅 林" userId="9b45cca4ed174162" providerId="LiveId" clId="{D7203D65-AED8-4EB9-9A8D-22259988CF28}" dt="2022-05-23T13:24:41.125" v="1433" actId="1036"/>
          <ac:spMkLst>
            <pc:docMk/>
            <pc:sldMk cId="2282443180" sldId="306"/>
            <ac:spMk id="19" creationId="{00E44E54-0373-D581-0E5F-D7873C7E8222}"/>
          </ac:spMkLst>
        </pc:spChg>
        <pc:spChg chg="add del mod">
          <ac:chgData name="惠雅 林" userId="9b45cca4ed174162" providerId="LiveId" clId="{D7203D65-AED8-4EB9-9A8D-22259988CF28}" dt="2022-05-23T13:19:16.505" v="1286" actId="478"/>
          <ac:spMkLst>
            <pc:docMk/>
            <pc:sldMk cId="2282443180" sldId="306"/>
            <ac:spMk id="21" creationId="{6160A23E-0E27-FB47-74FF-AA0E9637196F}"/>
          </ac:spMkLst>
        </pc:spChg>
        <pc:spChg chg="add mod">
          <ac:chgData name="惠雅 林" userId="9b45cca4ed174162" providerId="LiveId" clId="{D7203D65-AED8-4EB9-9A8D-22259988CF28}" dt="2022-05-23T13:24:41.125" v="1433" actId="1036"/>
          <ac:spMkLst>
            <pc:docMk/>
            <pc:sldMk cId="2282443180" sldId="306"/>
            <ac:spMk id="23" creationId="{5E20DB3B-5357-B78E-CA78-7270FA10AD6E}"/>
          </ac:spMkLst>
        </pc:spChg>
        <pc:spChg chg="add mod">
          <ac:chgData name="惠雅 林" userId="9b45cca4ed174162" providerId="LiveId" clId="{D7203D65-AED8-4EB9-9A8D-22259988CF28}" dt="2022-05-23T13:24:41.125" v="1433" actId="1036"/>
          <ac:spMkLst>
            <pc:docMk/>
            <pc:sldMk cId="2282443180" sldId="306"/>
            <ac:spMk id="25" creationId="{87599AD2-6036-8CB7-A298-E494E569668B}"/>
          </ac:spMkLst>
        </pc:spChg>
        <pc:spChg chg="add mod">
          <ac:chgData name="惠雅 林" userId="9b45cca4ed174162" providerId="LiveId" clId="{D7203D65-AED8-4EB9-9A8D-22259988CF28}" dt="2022-05-23T13:24:41.125" v="1433" actId="1036"/>
          <ac:spMkLst>
            <pc:docMk/>
            <pc:sldMk cId="2282443180" sldId="306"/>
            <ac:spMk id="27" creationId="{2615B0C8-13D3-0441-9BCC-68E5E1135897}"/>
          </ac:spMkLst>
        </pc:spChg>
        <pc:spChg chg="add mod">
          <ac:chgData name="惠雅 林" userId="9b45cca4ed174162" providerId="LiveId" clId="{D7203D65-AED8-4EB9-9A8D-22259988CF28}" dt="2022-05-23T13:23:43.061" v="1405" actId="164"/>
          <ac:spMkLst>
            <pc:docMk/>
            <pc:sldMk cId="2282443180" sldId="306"/>
            <ac:spMk id="28" creationId="{ACD3DF64-452C-F6A0-27A4-3C884FF628D8}"/>
          </ac:spMkLst>
        </pc:spChg>
        <pc:spChg chg="add mod">
          <ac:chgData name="惠雅 林" userId="9b45cca4ed174162" providerId="LiveId" clId="{D7203D65-AED8-4EB9-9A8D-22259988CF28}" dt="2022-05-23T13:23:43.061" v="1405" actId="164"/>
          <ac:spMkLst>
            <pc:docMk/>
            <pc:sldMk cId="2282443180" sldId="306"/>
            <ac:spMk id="29" creationId="{359DD3A6-12E9-5C19-C0D9-8E5A064584F1}"/>
          </ac:spMkLst>
        </pc:spChg>
        <pc:spChg chg="add mod">
          <ac:chgData name="惠雅 林" userId="9b45cca4ed174162" providerId="LiveId" clId="{D7203D65-AED8-4EB9-9A8D-22259988CF28}" dt="2022-05-23T13:51:48.981" v="1901"/>
          <ac:spMkLst>
            <pc:docMk/>
            <pc:sldMk cId="2282443180" sldId="306"/>
            <ac:spMk id="31" creationId="{A1762636-A7E6-CD15-991C-3D96AF683894}"/>
          </ac:spMkLst>
        </pc:spChg>
        <pc:grpChg chg="add mod ord">
          <ac:chgData name="惠雅 林" userId="9b45cca4ed174162" providerId="LiveId" clId="{D7203D65-AED8-4EB9-9A8D-22259988CF28}" dt="2022-05-23T13:24:41.125" v="1433" actId="1036"/>
          <ac:grpSpMkLst>
            <pc:docMk/>
            <pc:sldMk cId="2282443180" sldId="306"/>
            <ac:grpSpMk id="30" creationId="{08A71473-071B-50BD-54E8-E996CA960082}"/>
          </ac:grpSpMkLst>
        </pc:grpChg>
        <pc:graphicFrameChg chg="add mod modGraphic">
          <ac:chgData name="惠雅 林" userId="9b45cca4ed174162" providerId="LiveId" clId="{D7203D65-AED8-4EB9-9A8D-22259988CF28}" dt="2022-05-23T13:24:50.033" v="1435" actId="1076"/>
          <ac:graphicFrameMkLst>
            <pc:docMk/>
            <pc:sldMk cId="2282443180" sldId="306"/>
            <ac:graphicFrameMk id="20" creationId="{A68C9B4C-6E08-8434-5E49-5AC9D36789A6}"/>
          </ac:graphicFrameMkLst>
        </pc:graphicFrameChg>
      </pc:sldChg>
      <pc:sldChg chg="add del">
        <pc:chgData name="惠雅 林" userId="9b45cca4ed174162" providerId="LiveId" clId="{D7203D65-AED8-4EB9-9A8D-22259988CF28}" dt="2022-05-23T12:38:11.947" v="657" actId="47"/>
        <pc:sldMkLst>
          <pc:docMk/>
          <pc:sldMk cId="2562289812" sldId="306"/>
        </pc:sldMkLst>
      </pc:sldChg>
      <pc:sldChg chg="add del">
        <pc:chgData name="惠雅 林" userId="9b45cca4ed174162" providerId="LiveId" clId="{D7203D65-AED8-4EB9-9A8D-22259988CF28}" dt="2022-05-23T12:38:11.947" v="657" actId="47"/>
        <pc:sldMkLst>
          <pc:docMk/>
          <pc:sldMk cId="186042386" sldId="307"/>
        </pc:sldMkLst>
      </pc:sldChg>
      <pc:sldChg chg="addSp delSp modSp add mod ord">
        <pc:chgData name="惠雅 林" userId="9b45cca4ed174162" providerId="LiveId" clId="{D7203D65-AED8-4EB9-9A8D-22259988CF28}" dt="2022-05-23T13:51:35.424" v="1894" actId="478"/>
        <pc:sldMkLst>
          <pc:docMk/>
          <pc:sldMk cId="2781188307" sldId="307"/>
        </pc:sldMkLst>
        <pc:spChg chg="del">
          <ac:chgData name="惠雅 林" userId="9b45cca4ed174162" providerId="LiveId" clId="{D7203D65-AED8-4EB9-9A8D-22259988CF28}" dt="2022-05-23T13:51:35.424" v="1894" actId="478"/>
          <ac:spMkLst>
            <pc:docMk/>
            <pc:sldMk cId="2781188307" sldId="307"/>
            <ac:spMk id="2" creationId="{82AD3DD2-7E07-9A5D-9E7C-B78253EB4099}"/>
          </ac:spMkLst>
        </pc:spChg>
        <pc:spChg chg="mod">
          <ac:chgData name="惠雅 林" userId="9b45cca4ed174162" providerId="LiveId" clId="{D7203D65-AED8-4EB9-9A8D-22259988CF28}" dt="2022-05-23T12:45:51.798" v="781" actId="207"/>
          <ac:spMkLst>
            <pc:docMk/>
            <pc:sldMk cId="2781188307" sldId="307"/>
            <ac:spMk id="6" creationId="{4203CADC-41F4-1C5D-79DC-E01D4ED8EB5B}"/>
          </ac:spMkLst>
        </pc:spChg>
        <pc:spChg chg="mod">
          <ac:chgData name="惠雅 林" userId="9b45cca4ed174162" providerId="LiveId" clId="{D7203D65-AED8-4EB9-9A8D-22259988CF28}" dt="2022-05-23T12:45:58.800" v="785" actId="1036"/>
          <ac:spMkLst>
            <pc:docMk/>
            <pc:sldMk cId="2781188307" sldId="307"/>
            <ac:spMk id="12" creationId="{D3C22516-219A-23A5-60C6-447410C0AB2A}"/>
          </ac:spMkLst>
        </pc:spChg>
        <pc:spChg chg="mod">
          <ac:chgData name="惠雅 林" userId="9b45cca4ed174162" providerId="LiveId" clId="{D7203D65-AED8-4EB9-9A8D-22259988CF28}" dt="2022-05-23T12:38:27.714" v="665" actId="14100"/>
          <ac:spMkLst>
            <pc:docMk/>
            <pc:sldMk cId="2781188307" sldId="307"/>
            <ac:spMk id="15" creationId="{5D9B8FC6-AF34-E9F4-D7C5-C0A29E3F03E0}"/>
          </ac:spMkLst>
        </pc:spChg>
        <pc:spChg chg="mod">
          <ac:chgData name="惠雅 林" userId="9b45cca4ed174162" providerId="LiveId" clId="{D7203D65-AED8-4EB9-9A8D-22259988CF28}" dt="2022-05-23T12:38:30.744" v="666" actId="14100"/>
          <ac:spMkLst>
            <pc:docMk/>
            <pc:sldMk cId="2781188307" sldId="307"/>
            <ac:spMk id="16" creationId="{FD4AE6A1-4FF6-B4E6-AC5E-DB65538BCFC3}"/>
          </ac:spMkLst>
        </pc:spChg>
        <pc:spChg chg="mod">
          <ac:chgData name="惠雅 林" userId="9b45cca4ed174162" providerId="LiveId" clId="{D7203D65-AED8-4EB9-9A8D-22259988CF28}" dt="2022-05-23T12:38:24.483" v="664" actId="27636"/>
          <ac:spMkLst>
            <pc:docMk/>
            <pc:sldMk cId="2781188307" sldId="307"/>
            <ac:spMk id="17" creationId="{07ABAFAC-D508-B7C0-B4D2-D10AA5F1A163}"/>
          </ac:spMkLst>
        </pc:spChg>
        <pc:spChg chg="add mod">
          <ac:chgData name="惠雅 林" userId="9b45cca4ed174162" providerId="LiveId" clId="{D7203D65-AED8-4EB9-9A8D-22259988CF28}" dt="2022-05-23T12:45:19.967" v="777" actId="164"/>
          <ac:spMkLst>
            <pc:docMk/>
            <pc:sldMk cId="2781188307" sldId="307"/>
            <ac:spMk id="19" creationId="{CB3426E0-0A38-E566-F563-47161E7EFFD7}"/>
          </ac:spMkLst>
        </pc:spChg>
        <pc:spChg chg="add mod">
          <ac:chgData name="惠雅 林" userId="9b45cca4ed174162" providerId="LiveId" clId="{D7203D65-AED8-4EB9-9A8D-22259988CF28}" dt="2022-05-23T12:45:19.967" v="777" actId="164"/>
          <ac:spMkLst>
            <pc:docMk/>
            <pc:sldMk cId="2781188307" sldId="307"/>
            <ac:spMk id="20" creationId="{A3832B68-2CB6-6BB8-9CA0-E7C3AF6A93BE}"/>
          </ac:spMkLst>
        </pc:spChg>
        <pc:spChg chg="add del mod">
          <ac:chgData name="惠雅 林" userId="9b45cca4ed174162" providerId="LiveId" clId="{D7203D65-AED8-4EB9-9A8D-22259988CF28}" dt="2022-05-23T12:40:03.510" v="678" actId="478"/>
          <ac:spMkLst>
            <pc:docMk/>
            <pc:sldMk cId="2781188307" sldId="307"/>
            <ac:spMk id="21" creationId="{D91BD290-A4A0-072A-9C32-25C4F939F599}"/>
          </ac:spMkLst>
        </pc:spChg>
        <pc:spChg chg="add mod">
          <ac:chgData name="惠雅 林" userId="9b45cca4ed174162" providerId="LiveId" clId="{D7203D65-AED8-4EB9-9A8D-22259988CF28}" dt="2022-05-23T12:45:19.967" v="777" actId="164"/>
          <ac:spMkLst>
            <pc:docMk/>
            <pc:sldMk cId="2781188307" sldId="307"/>
            <ac:spMk id="22" creationId="{9A1510F3-22AC-1307-98B9-89DB17EE3428}"/>
          </ac:spMkLst>
        </pc:spChg>
        <pc:spChg chg="add mod">
          <ac:chgData name="惠雅 林" userId="9b45cca4ed174162" providerId="LiveId" clId="{D7203D65-AED8-4EB9-9A8D-22259988CF28}" dt="2022-05-23T12:45:19.967" v="777" actId="164"/>
          <ac:spMkLst>
            <pc:docMk/>
            <pc:sldMk cId="2781188307" sldId="307"/>
            <ac:spMk id="23" creationId="{4E99B381-8D79-D197-6CDE-64B43CD0C9E1}"/>
          </ac:spMkLst>
        </pc:spChg>
        <pc:spChg chg="add mod">
          <ac:chgData name="惠雅 林" userId="9b45cca4ed174162" providerId="LiveId" clId="{D7203D65-AED8-4EB9-9A8D-22259988CF28}" dt="2022-05-23T12:45:19.967" v="777" actId="164"/>
          <ac:spMkLst>
            <pc:docMk/>
            <pc:sldMk cId="2781188307" sldId="307"/>
            <ac:spMk id="25" creationId="{475F3E7F-2F9C-8108-CDDD-DF475B907BF7}"/>
          </ac:spMkLst>
        </pc:spChg>
        <pc:spChg chg="add mod">
          <ac:chgData name="惠雅 林" userId="9b45cca4ed174162" providerId="LiveId" clId="{D7203D65-AED8-4EB9-9A8D-22259988CF28}" dt="2022-05-23T12:45:19.967" v="777" actId="164"/>
          <ac:spMkLst>
            <pc:docMk/>
            <pc:sldMk cId="2781188307" sldId="307"/>
            <ac:spMk id="27" creationId="{45A57DE4-E24A-9F11-EE92-875825FC4E3E}"/>
          </ac:spMkLst>
        </pc:spChg>
        <pc:spChg chg="add mod">
          <ac:chgData name="惠雅 林" userId="9b45cca4ed174162" providerId="LiveId" clId="{D7203D65-AED8-4EB9-9A8D-22259988CF28}" dt="2022-05-23T13:51:31.657" v="1893"/>
          <ac:spMkLst>
            <pc:docMk/>
            <pc:sldMk cId="2781188307" sldId="307"/>
            <ac:spMk id="29" creationId="{D62A1F0F-D4D5-5D18-3BAD-BF842A274592}"/>
          </ac:spMkLst>
        </pc:spChg>
        <pc:grpChg chg="add mod">
          <ac:chgData name="惠雅 林" userId="9b45cca4ed174162" providerId="LiveId" clId="{D7203D65-AED8-4EB9-9A8D-22259988CF28}" dt="2022-05-23T12:45:24.337" v="778" actId="1076"/>
          <ac:grpSpMkLst>
            <pc:docMk/>
            <pc:sldMk cId="2781188307" sldId="307"/>
            <ac:grpSpMk id="28" creationId="{5E69CDAC-E7B1-B1AE-D472-A33E0AF800AF}"/>
          </ac:grpSpMkLst>
        </pc:grpChg>
      </pc:sldChg>
      <pc:sldChg chg="add del">
        <pc:chgData name="惠雅 林" userId="9b45cca4ed174162" providerId="LiveId" clId="{D7203D65-AED8-4EB9-9A8D-22259988CF28}" dt="2022-05-23T12:38:14.874" v="658" actId="47"/>
        <pc:sldMkLst>
          <pc:docMk/>
          <pc:sldMk cId="1203393345" sldId="308"/>
        </pc:sldMkLst>
      </pc:sldChg>
      <pc:sldChg chg="addSp delSp modSp add mod">
        <pc:chgData name="惠雅 林" userId="9b45cca4ed174162" providerId="LiveId" clId="{D7203D65-AED8-4EB9-9A8D-22259988CF28}" dt="2022-05-23T13:51:44.061" v="1898"/>
        <pc:sldMkLst>
          <pc:docMk/>
          <pc:sldMk cId="1485238241" sldId="308"/>
        </pc:sldMkLst>
        <pc:spChg chg="del mod">
          <ac:chgData name="惠雅 林" userId="9b45cca4ed174162" providerId="LiveId" clId="{D7203D65-AED8-4EB9-9A8D-22259988CF28}" dt="2022-05-23T13:51:43.038" v="1897" actId="478"/>
          <ac:spMkLst>
            <pc:docMk/>
            <pc:sldMk cId="1485238241" sldId="308"/>
            <ac:spMk id="2" creationId="{82AD3DD2-7E07-9A5D-9E7C-B78253EB4099}"/>
          </ac:spMkLst>
        </pc:spChg>
        <pc:spChg chg="mod">
          <ac:chgData name="惠雅 林" userId="9b45cca4ed174162" providerId="LiveId" clId="{D7203D65-AED8-4EB9-9A8D-22259988CF28}" dt="2022-05-23T12:46:50.379" v="798" actId="14100"/>
          <ac:spMkLst>
            <pc:docMk/>
            <pc:sldMk cId="1485238241" sldId="308"/>
            <ac:spMk id="15" creationId="{5D9B8FC6-AF34-E9F4-D7C5-C0A29E3F03E0}"/>
          </ac:spMkLst>
        </pc:spChg>
        <pc:spChg chg="mod">
          <ac:chgData name="惠雅 林" userId="9b45cca4ed174162" providerId="LiveId" clId="{D7203D65-AED8-4EB9-9A8D-22259988CF28}" dt="2022-05-23T12:46:47.087" v="797" actId="1076"/>
          <ac:spMkLst>
            <pc:docMk/>
            <pc:sldMk cId="1485238241" sldId="308"/>
            <ac:spMk id="17" creationId="{07ABAFAC-D508-B7C0-B4D2-D10AA5F1A163}"/>
          </ac:spMkLst>
        </pc:spChg>
        <pc:spChg chg="add mod">
          <ac:chgData name="惠雅 林" userId="9b45cca4ed174162" providerId="LiveId" clId="{D7203D65-AED8-4EB9-9A8D-22259988CF28}" dt="2022-05-23T12:59:10.456" v="941" actId="164"/>
          <ac:spMkLst>
            <pc:docMk/>
            <pc:sldMk cId="1485238241" sldId="308"/>
            <ac:spMk id="26" creationId="{02A14DAB-3BE9-4291-50FC-A8D7CA1CCBDA}"/>
          </ac:spMkLst>
        </pc:spChg>
        <pc:spChg chg="add mod">
          <ac:chgData name="惠雅 林" userId="9b45cca4ed174162" providerId="LiveId" clId="{D7203D65-AED8-4EB9-9A8D-22259988CF28}" dt="2022-05-23T12:59:10.456" v="941" actId="164"/>
          <ac:spMkLst>
            <pc:docMk/>
            <pc:sldMk cId="1485238241" sldId="308"/>
            <ac:spMk id="30" creationId="{DE60D879-7DD4-002C-9B25-C5DAF3EF3DA9}"/>
          </ac:spMkLst>
        </pc:spChg>
        <pc:spChg chg="add mod">
          <ac:chgData name="惠雅 林" userId="9b45cca4ed174162" providerId="LiveId" clId="{D7203D65-AED8-4EB9-9A8D-22259988CF28}" dt="2022-05-23T12:59:10.456" v="941" actId="164"/>
          <ac:spMkLst>
            <pc:docMk/>
            <pc:sldMk cId="1485238241" sldId="308"/>
            <ac:spMk id="31" creationId="{08848B44-0E59-4F2C-E70D-E0B83AA72E3C}"/>
          </ac:spMkLst>
        </pc:spChg>
        <pc:spChg chg="add mod">
          <ac:chgData name="惠雅 林" userId="9b45cca4ed174162" providerId="LiveId" clId="{D7203D65-AED8-4EB9-9A8D-22259988CF28}" dt="2022-05-23T12:59:10.456" v="941" actId="164"/>
          <ac:spMkLst>
            <pc:docMk/>
            <pc:sldMk cId="1485238241" sldId="308"/>
            <ac:spMk id="34" creationId="{14606C82-9D31-2E5B-EF2F-A01F065554BC}"/>
          </ac:spMkLst>
        </pc:spChg>
        <pc:spChg chg="add mod">
          <ac:chgData name="惠雅 林" userId="9b45cca4ed174162" providerId="LiveId" clId="{D7203D65-AED8-4EB9-9A8D-22259988CF28}" dt="2022-05-23T13:51:44.061" v="1898"/>
          <ac:spMkLst>
            <pc:docMk/>
            <pc:sldMk cId="1485238241" sldId="308"/>
            <ac:spMk id="100" creationId="{02A48F65-BA24-77C9-ED15-FC7DA2313347}"/>
          </ac:spMkLst>
        </pc:spChg>
        <pc:grpChg chg="del">
          <ac:chgData name="惠雅 林" userId="9b45cca4ed174162" providerId="LiveId" clId="{D7203D65-AED8-4EB9-9A8D-22259988CF28}" dt="2022-05-23T12:47:07.793" v="799" actId="478"/>
          <ac:grpSpMkLst>
            <pc:docMk/>
            <pc:sldMk cId="1485238241" sldId="308"/>
            <ac:grpSpMk id="28" creationId="{5E69CDAC-E7B1-B1AE-D472-A33E0AF800AF}"/>
          </ac:grpSpMkLst>
        </pc:grpChg>
        <pc:grpChg chg="add mod">
          <ac:chgData name="惠雅 林" userId="9b45cca4ed174162" providerId="LiveId" clId="{D7203D65-AED8-4EB9-9A8D-22259988CF28}" dt="2022-05-23T12:59:10.456" v="941" actId="164"/>
          <ac:grpSpMkLst>
            <pc:docMk/>
            <pc:sldMk cId="1485238241" sldId="308"/>
            <ac:grpSpMk id="99" creationId="{A952C01B-4A4E-1638-D649-736FAC1D5B4C}"/>
          </ac:grpSpMkLst>
        </pc:grpChg>
        <pc:cxnChg chg="add mod">
          <ac:chgData name="惠雅 林" userId="9b45cca4ed174162" providerId="LiveId" clId="{D7203D65-AED8-4EB9-9A8D-22259988CF28}" dt="2022-05-23T12:59:10.456" v="941" actId="164"/>
          <ac:cxnSpMkLst>
            <pc:docMk/>
            <pc:sldMk cId="1485238241" sldId="308"/>
            <ac:cxnSpMk id="29" creationId="{76C0311A-3C87-EB2F-A5C6-42EB3BA4FBE0}"/>
          </ac:cxnSpMkLst>
        </pc:cxnChg>
        <pc:cxnChg chg="add mod">
          <ac:chgData name="惠雅 林" userId="9b45cca4ed174162" providerId="LiveId" clId="{D7203D65-AED8-4EB9-9A8D-22259988CF28}" dt="2022-05-23T12:59:10.456" v="941" actId="164"/>
          <ac:cxnSpMkLst>
            <pc:docMk/>
            <pc:sldMk cId="1485238241" sldId="308"/>
            <ac:cxnSpMk id="32" creationId="{39056A50-0517-E343-4F96-377AAF147DBA}"/>
          </ac:cxnSpMkLst>
        </pc:cxnChg>
        <pc:cxnChg chg="add mod">
          <ac:chgData name="惠雅 林" userId="9b45cca4ed174162" providerId="LiveId" clId="{D7203D65-AED8-4EB9-9A8D-22259988CF28}" dt="2022-05-23T12:59:10.456" v="941" actId="164"/>
          <ac:cxnSpMkLst>
            <pc:docMk/>
            <pc:sldMk cId="1485238241" sldId="308"/>
            <ac:cxnSpMk id="33" creationId="{5248757B-6EEA-2555-99E1-AE96D3C2C652}"/>
          </ac:cxnSpMkLst>
        </pc:cxnChg>
      </pc:sldChg>
      <pc:sldChg chg="addSp delSp modSp add del mod">
        <pc:chgData name="惠雅 林" userId="9b45cca4ed174162" providerId="LiveId" clId="{D7203D65-AED8-4EB9-9A8D-22259988CF28}" dt="2022-05-23T13:09:38.680" v="1100" actId="47"/>
        <pc:sldMkLst>
          <pc:docMk/>
          <pc:sldMk cId="2496194495" sldId="309"/>
        </pc:sldMkLst>
        <pc:spChg chg="del mod">
          <ac:chgData name="惠雅 林" userId="9b45cca4ed174162" providerId="LiveId" clId="{D7203D65-AED8-4EB9-9A8D-22259988CF28}" dt="2022-05-23T12:58:10.805" v="933" actId="478"/>
          <ac:spMkLst>
            <pc:docMk/>
            <pc:sldMk cId="2496194495" sldId="309"/>
            <ac:spMk id="2" creationId="{82AD3DD2-7E07-9A5D-9E7C-B78253EB4099}"/>
          </ac:spMkLst>
        </pc:spChg>
        <pc:spChg chg="mod">
          <ac:chgData name="惠雅 林" userId="9b45cca4ed174162" providerId="LiveId" clId="{D7203D65-AED8-4EB9-9A8D-22259988CF28}" dt="2022-05-23T12:53:44.930" v="914"/>
          <ac:spMkLst>
            <pc:docMk/>
            <pc:sldMk cId="2496194495" sldId="309"/>
            <ac:spMk id="17" creationId="{07ABAFAC-D508-B7C0-B4D2-D10AA5F1A163}"/>
          </ac:spMkLst>
        </pc:spChg>
        <pc:spChg chg="del">
          <ac:chgData name="惠雅 林" userId="9b45cca4ed174162" providerId="LiveId" clId="{D7203D65-AED8-4EB9-9A8D-22259988CF28}" dt="2022-05-23T12:53:21.298" v="912" actId="478"/>
          <ac:spMkLst>
            <pc:docMk/>
            <pc:sldMk cId="2496194495" sldId="309"/>
            <ac:spMk id="26" creationId="{02A14DAB-3BE9-4291-50FC-A8D7CA1CCBDA}"/>
          </ac:spMkLst>
        </pc:spChg>
        <pc:spChg chg="mod">
          <ac:chgData name="惠雅 林" userId="9b45cca4ed174162" providerId="LiveId" clId="{D7203D65-AED8-4EB9-9A8D-22259988CF28}" dt="2022-05-23T12:58:24.268" v="937" actId="1076"/>
          <ac:spMkLst>
            <pc:docMk/>
            <pc:sldMk cId="2496194495" sldId="309"/>
            <ac:spMk id="28" creationId="{39851FB4-C838-81E1-D2A1-3D9C37414ADA}"/>
          </ac:spMkLst>
        </pc:spChg>
        <pc:spChg chg="del">
          <ac:chgData name="惠雅 林" userId="9b45cca4ed174162" providerId="LiveId" clId="{D7203D65-AED8-4EB9-9A8D-22259988CF28}" dt="2022-05-23T12:53:21.298" v="912" actId="478"/>
          <ac:spMkLst>
            <pc:docMk/>
            <pc:sldMk cId="2496194495" sldId="309"/>
            <ac:spMk id="30" creationId="{DE60D879-7DD4-002C-9B25-C5DAF3EF3DA9}"/>
          </ac:spMkLst>
        </pc:spChg>
        <pc:spChg chg="del">
          <ac:chgData name="惠雅 林" userId="9b45cca4ed174162" providerId="LiveId" clId="{D7203D65-AED8-4EB9-9A8D-22259988CF28}" dt="2022-05-23T12:53:21.298" v="912" actId="478"/>
          <ac:spMkLst>
            <pc:docMk/>
            <pc:sldMk cId="2496194495" sldId="309"/>
            <ac:spMk id="31" creationId="{08848B44-0E59-4F2C-E70D-E0B83AA72E3C}"/>
          </ac:spMkLst>
        </pc:spChg>
        <pc:spChg chg="del">
          <ac:chgData name="惠雅 林" userId="9b45cca4ed174162" providerId="LiveId" clId="{D7203D65-AED8-4EB9-9A8D-22259988CF28}" dt="2022-05-23T12:53:21.298" v="912" actId="478"/>
          <ac:spMkLst>
            <pc:docMk/>
            <pc:sldMk cId="2496194495" sldId="309"/>
            <ac:spMk id="34" creationId="{14606C82-9D31-2E5B-EF2F-A01F065554BC}"/>
          </ac:spMkLst>
        </pc:spChg>
        <pc:spChg chg="mod topLvl">
          <ac:chgData name="惠雅 林" userId="9b45cca4ed174162" providerId="LiveId" clId="{D7203D65-AED8-4EB9-9A8D-22259988CF28}" dt="2022-05-23T13:03:48.133" v="985" actId="1076"/>
          <ac:spMkLst>
            <pc:docMk/>
            <pc:sldMk cId="2496194495" sldId="309"/>
            <ac:spMk id="37" creationId="{FA07144D-549A-4982-35DA-13CDA3FC1655}"/>
          </ac:spMkLst>
        </pc:spChg>
        <pc:spChg chg="mod topLvl">
          <ac:chgData name="惠雅 林" userId="9b45cca4ed174162" providerId="LiveId" clId="{D7203D65-AED8-4EB9-9A8D-22259988CF28}" dt="2022-05-23T13:03:37.583" v="981" actId="1076"/>
          <ac:spMkLst>
            <pc:docMk/>
            <pc:sldMk cId="2496194495" sldId="309"/>
            <ac:spMk id="39" creationId="{A785D34A-1281-038A-95A7-96BB287C8467}"/>
          </ac:spMkLst>
        </pc:spChg>
        <pc:spChg chg="mod topLvl">
          <ac:chgData name="惠雅 林" userId="9b45cca4ed174162" providerId="LiveId" clId="{D7203D65-AED8-4EB9-9A8D-22259988CF28}" dt="2022-05-23T13:03:33.864" v="980" actId="1076"/>
          <ac:spMkLst>
            <pc:docMk/>
            <pc:sldMk cId="2496194495" sldId="309"/>
            <ac:spMk id="41" creationId="{E61A6CD3-865C-F608-02EB-2C8D6092C8B2}"/>
          </ac:spMkLst>
        </pc:spChg>
        <pc:spChg chg="mod topLvl">
          <ac:chgData name="惠雅 林" userId="9b45cca4ed174162" providerId="LiveId" clId="{D7203D65-AED8-4EB9-9A8D-22259988CF28}" dt="2022-05-23T13:03:24.334" v="978" actId="122"/>
          <ac:spMkLst>
            <pc:docMk/>
            <pc:sldMk cId="2496194495" sldId="309"/>
            <ac:spMk id="43" creationId="{8C41183F-58B3-EAEE-EF62-A711A18AD85E}"/>
          </ac:spMkLst>
        </pc:spChg>
        <pc:spChg chg="mod">
          <ac:chgData name="惠雅 林" userId="9b45cca4ed174162" providerId="LiveId" clId="{D7203D65-AED8-4EB9-9A8D-22259988CF28}" dt="2022-05-23T13:00:57.206" v="953"/>
          <ac:spMkLst>
            <pc:docMk/>
            <pc:sldMk cId="2496194495" sldId="309"/>
            <ac:spMk id="45" creationId="{EE5F378B-7132-7D1C-ABF1-2F584E11792D}"/>
          </ac:spMkLst>
        </pc:spChg>
        <pc:spChg chg="mod">
          <ac:chgData name="惠雅 林" userId="9b45cca4ed174162" providerId="LiveId" clId="{D7203D65-AED8-4EB9-9A8D-22259988CF28}" dt="2022-05-23T13:00:57.206" v="953"/>
          <ac:spMkLst>
            <pc:docMk/>
            <pc:sldMk cId="2496194495" sldId="309"/>
            <ac:spMk id="47" creationId="{B6E1649C-EF02-DEBF-686F-6CE77BC22F71}"/>
          </ac:spMkLst>
        </pc:spChg>
        <pc:spChg chg="mod">
          <ac:chgData name="惠雅 林" userId="9b45cca4ed174162" providerId="LiveId" clId="{D7203D65-AED8-4EB9-9A8D-22259988CF28}" dt="2022-05-23T13:00:57.206" v="953"/>
          <ac:spMkLst>
            <pc:docMk/>
            <pc:sldMk cId="2496194495" sldId="309"/>
            <ac:spMk id="48" creationId="{F5748D4C-FB3F-648D-E80F-8F33F6C2B81B}"/>
          </ac:spMkLst>
        </pc:spChg>
        <pc:spChg chg="mod">
          <ac:chgData name="惠雅 林" userId="9b45cca4ed174162" providerId="LiveId" clId="{D7203D65-AED8-4EB9-9A8D-22259988CF28}" dt="2022-05-23T13:00:57.206" v="953"/>
          <ac:spMkLst>
            <pc:docMk/>
            <pc:sldMk cId="2496194495" sldId="309"/>
            <ac:spMk id="51" creationId="{D2ED00BD-63B0-42B8-B44F-6A9C7ABF2766}"/>
          </ac:spMkLst>
        </pc:spChg>
        <pc:spChg chg="add mod">
          <ac:chgData name="惠雅 林" userId="9b45cca4ed174162" providerId="LiveId" clId="{D7203D65-AED8-4EB9-9A8D-22259988CF28}" dt="2022-05-23T13:07:19.791" v="1060" actId="1076"/>
          <ac:spMkLst>
            <pc:docMk/>
            <pc:sldMk cId="2496194495" sldId="309"/>
            <ac:spMk id="70" creationId="{9AA72E6D-82B2-E2DE-E8ED-9804193B1670}"/>
          </ac:spMkLst>
        </pc:spChg>
        <pc:grpChg chg="add mod">
          <ac:chgData name="惠雅 林" userId="9b45cca4ed174162" providerId="LiveId" clId="{D7203D65-AED8-4EB9-9A8D-22259988CF28}" dt="2022-05-23T12:58:11.999" v="934" actId="1076"/>
          <ac:grpSpMkLst>
            <pc:docMk/>
            <pc:sldMk cId="2496194495" sldId="309"/>
            <ac:grpSpMk id="25" creationId="{E24D68D0-7446-BA46-8A02-E28DC9F91C58}"/>
          </ac:grpSpMkLst>
        </pc:grpChg>
        <pc:grpChg chg="add del mod">
          <ac:chgData name="惠雅 林" userId="9b45cca4ed174162" providerId="LiveId" clId="{D7203D65-AED8-4EB9-9A8D-22259988CF28}" dt="2022-05-23T12:58:53.933" v="939" actId="165"/>
          <ac:grpSpMkLst>
            <pc:docMk/>
            <pc:sldMk cId="2496194495" sldId="309"/>
            <ac:grpSpMk id="35" creationId="{07B8A8C6-DC7F-2A78-0BB0-51434AAC22DB}"/>
          </ac:grpSpMkLst>
        </pc:grpChg>
        <pc:grpChg chg="del mod topLvl">
          <ac:chgData name="惠雅 林" userId="9b45cca4ed174162" providerId="LiveId" clId="{D7203D65-AED8-4EB9-9A8D-22259988CF28}" dt="2022-05-23T12:59:01.961" v="940" actId="165"/>
          <ac:grpSpMkLst>
            <pc:docMk/>
            <pc:sldMk cId="2496194495" sldId="309"/>
            <ac:grpSpMk id="36" creationId="{F77971CA-C202-A0F8-BC9C-99834E4EB41A}"/>
          </ac:grpSpMkLst>
        </pc:grpChg>
        <pc:grpChg chg="add del mod">
          <ac:chgData name="惠雅 林" userId="9b45cca4ed174162" providerId="LiveId" clId="{D7203D65-AED8-4EB9-9A8D-22259988CF28}" dt="2022-05-23T13:01:31.067" v="960"/>
          <ac:grpSpMkLst>
            <pc:docMk/>
            <pc:sldMk cId="2496194495" sldId="309"/>
            <ac:grpSpMk id="44" creationId="{3113E971-0150-DE3E-0E36-247D67D07CDF}"/>
          </ac:grpSpMkLst>
        </pc:grpChg>
        <pc:picChg chg="mod">
          <ac:chgData name="惠雅 林" userId="9b45cca4ed174162" providerId="LiveId" clId="{D7203D65-AED8-4EB9-9A8D-22259988CF28}" dt="2022-05-23T12:58:20.667" v="936" actId="1076"/>
          <ac:picMkLst>
            <pc:docMk/>
            <pc:sldMk cId="2496194495" sldId="309"/>
            <ac:picMk id="27" creationId="{E9FE5042-3771-22DD-87B4-DF3B1D68A096}"/>
          </ac:picMkLst>
        </pc:picChg>
        <pc:cxnChg chg="del mod">
          <ac:chgData name="惠雅 林" userId="9b45cca4ed174162" providerId="LiveId" clId="{D7203D65-AED8-4EB9-9A8D-22259988CF28}" dt="2022-05-23T12:53:21.298" v="912" actId="478"/>
          <ac:cxnSpMkLst>
            <pc:docMk/>
            <pc:sldMk cId="2496194495" sldId="309"/>
            <ac:cxnSpMk id="29" creationId="{76C0311A-3C87-EB2F-A5C6-42EB3BA4FBE0}"/>
          </ac:cxnSpMkLst>
        </pc:cxnChg>
        <pc:cxnChg chg="del mod">
          <ac:chgData name="惠雅 林" userId="9b45cca4ed174162" providerId="LiveId" clId="{D7203D65-AED8-4EB9-9A8D-22259988CF28}" dt="2022-05-23T12:53:21.298" v="912" actId="478"/>
          <ac:cxnSpMkLst>
            <pc:docMk/>
            <pc:sldMk cId="2496194495" sldId="309"/>
            <ac:cxnSpMk id="32" creationId="{39056A50-0517-E343-4F96-377AAF147DBA}"/>
          </ac:cxnSpMkLst>
        </pc:cxnChg>
        <pc:cxnChg chg="del mod">
          <ac:chgData name="惠雅 林" userId="9b45cca4ed174162" providerId="LiveId" clId="{D7203D65-AED8-4EB9-9A8D-22259988CF28}" dt="2022-05-23T12:53:21.298" v="912" actId="478"/>
          <ac:cxnSpMkLst>
            <pc:docMk/>
            <pc:sldMk cId="2496194495" sldId="309"/>
            <ac:cxnSpMk id="33" creationId="{5248757B-6EEA-2555-99E1-AE96D3C2C652}"/>
          </ac:cxnSpMkLst>
        </pc:cxnChg>
        <pc:cxnChg chg="mod topLvl">
          <ac:chgData name="惠雅 林" userId="9b45cca4ed174162" providerId="LiveId" clId="{D7203D65-AED8-4EB9-9A8D-22259988CF28}" dt="2022-05-23T13:03:48.133" v="985" actId="1076"/>
          <ac:cxnSpMkLst>
            <pc:docMk/>
            <pc:sldMk cId="2496194495" sldId="309"/>
            <ac:cxnSpMk id="38" creationId="{8E12DBCE-B91C-C89F-F5B3-00F377935CF4}"/>
          </ac:cxnSpMkLst>
        </pc:cxnChg>
        <pc:cxnChg chg="mod topLvl">
          <ac:chgData name="惠雅 林" userId="9b45cca4ed174162" providerId="LiveId" clId="{D7203D65-AED8-4EB9-9A8D-22259988CF28}" dt="2022-05-23T13:03:37.583" v="981" actId="1076"/>
          <ac:cxnSpMkLst>
            <pc:docMk/>
            <pc:sldMk cId="2496194495" sldId="309"/>
            <ac:cxnSpMk id="40" creationId="{2A8A2997-E48B-307A-3E26-C00160879CAA}"/>
          </ac:cxnSpMkLst>
        </pc:cxnChg>
        <pc:cxnChg chg="mod topLvl">
          <ac:chgData name="惠雅 林" userId="9b45cca4ed174162" providerId="LiveId" clId="{D7203D65-AED8-4EB9-9A8D-22259988CF28}" dt="2022-05-23T13:03:33.864" v="980" actId="1076"/>
          <ac:cxnSpMkLst>
            <pc:docMk/>
            <pc:sldMk cId="2496194495" sldId="309"/>
            <ac:cxnSpMk id="42" creationId="{73C5FD8A-3368-81C1-535F-EFD90562932C}"/>
          </ac:cxnSpMkLst>
        </pc:cxnChg>
        <pc:cxnChg chg="mod">
          <ac:chgData name="惠雅 林" userId="9b45cca4ed174162" providerId="LiveId" clId="{D7203D65-AED8-4EB9-9A8D-22259988CF28}" dt="2022-05-23T13:00:57.206" v="953"/>
          <ac:cxnSpMkLst>
            <pc:docMk/>
            <pc:sldMk cId="2496194495" sldId="309"/>
            <ac:cxnSpMk id="46" creationId="{8B81C309-A656-C6C4-1E7B-14ED804D143D}"/>
          </ac:cxnSpMkLst>
        </pc:cxnChg>
        <pc:cxnChg chg="mod">
          <ac:chgData name="惠雅 林" userId="9b45cca4ed174162" providerId="LiveId" clId="{D7203D65-AED8-4EB9-9A8D-22259988CF28}" dt="2022-05-23T13:00:57.206" v="953"/>
          <ac:cxnSpMkLst>
            <pc:docMk/>
            <pc:sldMk cId="2496194495" sldId="309"/>
            <ac:cxnSpMk id="49" creationId="{D2827E9E-C4C3-0E2F-C870-067FEB1BE630}"/>
          </ac:cxnSpMkLst>
        </pc:cxnChg>
        <pc:cxnChg chg="mod">
          <ac:chgData name="惠雅 林" userId="9b45cca4ed174162" providerId="LiveId" clId="{D7203D65-AED8-4EB9-9A8D-22259988CF28}" dt="2022-05-23T13:00:57.206" v="953"/>
          <ac:cxnSpMkLst>
            <pc:docMk/>
            <pc:sldMk cId="2496194495" sldId="309"/>
            <ac:cxnSpMk id="50" creationId="{D4752AD1-6E8A-04C1-1DB5-24AD50BEB9DD}"/>
          </ac:cxnSpMkLst>
        </pc:cxnChg>
      </pc:sldChg>
      <pc:sldChg chg="add del">
        <pc:chgData name="惠雅 林" userId="9b45cca4ed174162" providerId="LiveId" clId="{D7203D65-AED8-4EB9-9A8D-22259988CF28}" dt="2022-05-23T12:38:14.874" v="658" actId="47"/>
        <pc:sldMkLst>
          <pc:docMk/>
          <pc:sldMk cId="3832967495" sldId="309"/>
        </pc:sldMkLst>
      </pc:sldChg>
      <pc:sldChg chg="addSp delSp modSp add del mod">
        <pc:chgData name="惠雅 林" userId="9b45cca4ed174162" providerId="LiveId" clId="{D7203D65-AED8-4EB9-9A8D-22259988CF28}" dt="2022-05-23T13:09:50.366" v="1103" actId="47"/>
        <pc:sldMkLst>
          <pc:docMk/>
          <pc:sldMk cId="2338337365" sldId="310"/>
        </pc:sldMkLst>
        <pc:spChg chg="mod">
          <ac:chgData name="惠雅 林" userId="9b45cca4ed174162" providerId="LiveId" clId="{D7203D65-AED8-4EB9-9A8D-22259988CF28}" dt="2022-05-23T12:54:11.653" v="917"/>
          <ac:spMkLst>
            <pc:docMk/>
            <pc:sldMk cId="2338337365" sldId="310"/>
            <ac:spMk id="17" creationId="{07ABAFAC-D508-B7C0-B4D2-D10AA5F1A163}"/>
          </ac:spMkLst>
        </pc:spChg>
        <pc:spChg chg="mod">
          <ac:chgData name="惠雅 林" userId="9b45cca4ed174162" providerId="LiveId" clId="{D7203D65-AED8-4EB9-9A8D-22259988CF28}" dt="2022-05-23T12:58:32.840" v="938"/>
          <ac:spMkLst>
            <pc:docMk/>
            <pc:sldMk cId="2338337365" sldId="310"/>
            <ac:spMk id="23" creationId="{1A56C643-E103-288A-37A0-6781A1BB5637}"/>
          </ac:spMkLst>
        </pc:spChg>
        <pc:spChg chg="mod">
          <ac:chgData name="惠雅 林" userId="9b45cca4ed174162" providerId="LiveId" clId="{D7203D65-AED8-4EB9-9A8D-22259988CF28}" dt="2022-05-23T13:01:02.030" v="954"/>
          <ac:spMkLst>
            <pc:docMk/>
            <pc:sldMk cId="2338337365" sldId="310"/>
            <ac:spMk id="26" creationId="{F5ABFCD6-72B5-CA5D-BD89-87A2F756DA2E}"/>
          </ac:spMkLst>
        </pc:spChg>
        <pc:spChg chg="mod">
          <ac:chgData name="惠雅 林" userId="9b45cca4ed174162" providerId="LiveId" clId="{D7203D65-AED8-4EB9-9A8D-22259988CF28}" dt="2022-05-23T13:01:02.030" v="954"/>
          <ac:spMkLst>
            <pc:docMk/>
            <pc:sldMk cId="2338337365" sldId="310"/>
            <ac:spMk id="30" creationId="{7459638C-44F0-56A1-BF9D-5357947CDC43}"/>
          </ac:spMkLst>
        </pc:spChg>
        <pc:spChg chg="mod">
          <ac:chgData name="惠雅 林" userId="9b45cca4ed174162" providerId="LiveId" clId="{D7203D65-AED8-4EB9-9A8D-22259988CF28}" dt="2022-05-23T13:01:02.030" v="954"/>
          <ac:spMkLst>
            <pc:docMk/>
            <pc:sldMk cId="2338337365" sldId="310"/>
            <ac:spMk id="31" creationId="{76576F5B-BE31-1DC0-255F-3AD0FCF1EA2A}"/>
          </ac:spMkLst>
        </pc:spChg>
        <pc:spChg chg="mod">
          <ac:chgData name="惠雅 林" userId="9b45cca4ed174162" providerId="LiveId" clId="{D7203D65-AED8-4EB9-9A8D-22259988CF28}" dt="2022-05-23T13:01:02.030" v="954"/>
          <ac:spMkLst>
            <pc:docMk/>
            <pc:sldMk cId="2338337365" sldId="310"/>
            <ac:spMk id="34" creationId="{35CF1A8F-647D-57C6-9C3D-EDBA2BAC0100}"/>
          </ac:spMkLst>
        </pc:spChg>
        <pc:grpChg chg="add mod">
          <ac:chgData name="惠雅 林" userId="9b45cca4ed174162" providerId="LiveId" clId="{D7203D65-AED8-4EB9-9A8D-22259988CF28}" dt="2022-05-23T12:58:32.840" v="938"/>
          <ac:grpSpMkLst>
            <pc:docMk/>
            <pc:sldMk cId="2338337365" sldId="310"/>
            <ac:grpSpMk id="21" creationId="{2BE39848-CD2B-24FE-0C9E-66BE3682978F}"/>
          </ac:grpSpMkLst>
        </pc:grpChg>
        <pc:grpChg chg="add del mod">
          <ac:chgData name="惠雅 林" userId="9b45cca4ed174162" providerId="LiveId" clId="{D7203D65-AED8-4EB9-9A8D-22259988CF28}" dt="2022-05-23T13:01:04.685" v="955"/>
          <ac:grpSpMkLst>
            <pc:docMk/>
            <pc:sldMk cId="2338337365" sldId="310"/>
            <ac:grpSpMk id="24" creationId="{FD4DA227-2F21-8644-5806-164AAA9A2B94}"/>
          </ac:grpSpMkLst>
        </pc:grpChg>
        <pc:grpChg chg="del">
          <ac:chgData name="惠雅 林" userId="9b45cca4ed174162" providerId="LiveId" clId="{D7203D65-AED8-4EB9-9A8D-22259988CF28}" dt="2022-05-23T12:53:57.478" v="916" actId="478"/>
          <ac:grpSpMkLst>
            <pc:docMk/>
            <pc:sldMk cId="2338337365" sldId="310"/>
            <ac:grpSpMk id="25" creationId="{E24D68D0-7446-BA46-8A02-E28DC9F91C58}"/>
          </ac:grpSpMkLst>
        </pc:grpChg>
        <pc:picChg chg="mod">
          <ac:chgData name="惠雅 林" userId="9b45cca4ed174162" providerId="LiveId" clId="{D7203D65-AED8-4EB9-9A8D-22259988CF28}" dt="2022-05-23T12:58:32.840" v="938"/>
          <ac:picMkLst>
            <pc:docMk/>
            <pc:sldMk cId="2338337365" sldId="310"/>
            <ac:picMk id="22" creationId="{B37844DC-00AE-78F0-A299-6F06BD197E31}"/>
          </ac:picMkLst>
        </pc:picChg>
        <pc:cxnChg chg="mod">
          <ac:chgData name="惠雅 林" userId="9b45cca4ed174162" providerId="LiveId" clId="{D7203D65-AED8-4EB9-9A8D-22259988CF28}" dt="2022-05-23T13:01:02.030" v="954"/>
          <ac:cxnSpMkLst>
            <pc:docMk/>
            <pc:sldMk cId="2338337365" sldId="310"/>
            <ac:cxnSpMk id="29" creationId="{97D9B975-1AFC-A108-26BC-E9BBE3ED1F9A}"/>
          </ac:cxnSpMkLst>
        </pc:cxnChg>
        <pc:cxnChg chg="mod">
          <ac:chgData name="惠雅 林" userId="9b45cca4ed174162" providerId="LiveId" clId="{D7203D65-AED8-4EB9-9A8D-22259988CF28}" dt="2022-05-23T13:01:02.030" v="954"/>
          <ac:cxnSpMkLst>
            <pc:docMk/>
            <pc:sldMk cId="2338337365" sldId="310"/>
            <ac:cxnSpMk id="32" creationId="{1FCB74BE-5267-67A0-D084-5FDCCE20980D}"/>
          </ac:cxnSpMkLst>
        </pc:cxnChg>
        <pc:cxnChg chg="mod">
          <ac:chgData name="惠雅 林" userId="9b45cca4ed174162" providerId="LiveId" clId="{D7203D65-AED8-4EB9-9A8D-22259988CF28}" dt="2022-05-23T13:01:02.030" v="954"/>
          <ac:cxnSpMkLst>
            <pc:docMk/>
            <pc:sldMk cId="2338337365" sldId="310"/>
            <ac:cxnSpMk id="33" creationId="{7E034050-D23D-0F1F-2D1C-60CEC14EBEBF}"/>
          </ac:cxnSpMkLst>
        </pc:cxnChg>
      </pc:sldChg>
      <pc:sldChg chg="addSp delSp modSp add mod ord">
        <pc:chgData name="惠雅 林" userId="9b45cca4ed174162" providerId="LiveId" clId="{D7203D65-AED8-4EB9-9A8D-22259988CF28}" dt="2022-05-23T13:51:46.686" v="1899"/>
        <pc:sldMkLst>
          <pc:docMk/>
          <pc:sldMk cId="1599905424" sldId="311"/>
        </pc:sldMkLst>
        <pc:spChg chg="mod">
          <ac:chgData name="惠雅 林" userId="9b45cca4ed174162" providerId="LiveId" clId="{D7203D65-AED8-4EB9-9A8D-22259988CF28}" dt="2022-05-23T13:09:19.833" v="1096" actId="12788"/>
          <ac:spMkLst>
            <pc:docMk/>
            <pc:sldMk cId="1599905424" sldId="311"/>
            <ac:spMk id="28" creationId="{39851FB4-C838-81E1-D2A1-3D9C37414ADA}"/>
          </ac:spMkLst>
        </pc:spChg>
        <pc:spChg chg="mod">
          <ac:chgData name="惠雅 林" userId="9b45cca4ed174162" providerId="LiveId" clId="{D7203D65-AED8-4EB9-9A8D-22259988CF28}" dt="2022-05-23T13:08:55.764" v="1090" actId="164"/>
          <ac:spMkLst>
            <pc:docMk/>
            <pc:sldMk cId="1599905424" sldId="311"/>
            <ac:spMk id="37" creationId="{FA07144D-549A-4982-35DA-13CDA3FC1655}"/>
          </ac:spMkLst>
        </pc:spChg>
        <pc:spChg chg="mod">
          <ac:chgData name="惠雅 林" userId="9b45cca4ed174162" providerId="LiveId" clId="{D7203D65-AED8-4EB9-9A8D-22259988CF28}" dt="2022-05-23T13:08:55.764" v="1090" actId="164"/>
          <ac:spMkLst>
            <pc:docMk/>
            <pc:sldMk cId="1599905424" sldId="311"/>
            <ac:spMk id="39" creationId="{A785D34A-1281-038A-95A7-96BB287C8467}"/>
          </ac:spMkLst>
        </pc:spChg>
        <pc:spChg chg="mod">
          <ac:chgData name="惠雅 林" userId="9b45cca4ed174162" providerId="LiveId" clId="{D7203D65-AED8-4EB9-9A8D-22259988CF28}" dt="2022-05-23T13:08:55.764" v="1090" actId="164"/>
          <ac:spMkLst>
            <pc:docMk/>
            <pc:sldMk cId="1599905424" sldId="311"/>
            <ac:spMk id="41" creationId="{E61A6CD3-865C-F608-02EB-2C8D6092C8B2}"/>
          </ac:spMkLst>
        </pc:spChg>
        <pc:spChg chg="del mod">
          <ac:chgData name="惠雅 林" userId="9b45cca4ed174162" providerId="LiveId" clId="{D7203D65-AED8-4EB9-9A8D-22259988CF28}" dt="2022-05-23T13:06:11.529" v="1039" actId="478"/>
          <ac:spMkLst>
            <pc:docMk/>
            <pc:sldMk cId="1599905424" sldId="311"/>
            <ac:spMk id="43" creationId="{8C41183F-58B3-EAEE-EF62-A711A18AD85E}"/>
          </ac:spMkLst>
        </pc:spChg>
        <pc:spChg chg="add mod">
          <ac:chgData name="惠雅 林" userId="9b45cca4ed174162" providerId="LiveId" clId="{D7203D65-AED8-4EB9-9A8D-22259988CF28}" dt="2022-05-23T13:08:55.764" v="1090" actId="164"/>
          <ac:spMkLst>
            <pc:docMk/>
            <pc:sldMk cId="1599905424" sldId="311"/>
            <ac:spMk id="66" creationId="{8DABEFA5-6C37-D999-80D9-637C3AD3229C}"/>
          </ac:spMkLst>
        </pc:spChg>
        <pc:spChg chg="add mod ord">
          <ac:chgData name="惠雅 林" userId="9b45cca4ed174162" providerId="LiveId" clId="{D7203D65-AED8-4EB9-9A8D-22259988CF28}" dt="2022-05-23T13:11:11.147" v="1200" actId="14100"/>
          <ac:spMkLst>
            <pc:docMk/>
            <pc:sldMk cId="1599905424" sldId="311"/>
            <ac:spMk id="80" creationId="{9905A3CA-0D31-0C4D-E827-946870206AF7}"/>
          </ac:spMkLst>
        </pc:spChg>
        <pc:spChg chg="add mod ord">
          <ac:chgData name="惠雅 林" userId="9b45cca4ed174162" providerId="LiveId" clId="{D7203D65-AED8-4EB9-9A8D-22259988CF28}" dt="2022-05-23T13:08:26.577" v="1086" actId="1035"/>
          <ac:spMkLst>
            <pc:docMk/>
            <pc:sldMk cId="1599905424" sldId="311"/>
            <ac:spMk id="81" creationId="{1CDC3119-5E76-459F-E848-1A5C6FFBF42A}"/>
          </ac:spMkLst>
        </pc:spChg>
        <pc:spChg chg="add mod">
          <ac:chgData name="惠雅 林" userId="9b45cca4ed174162" providerId="LiveId" clId="{D7203D65-AED8-4EB9-9A8D-22259988CF28}" dt="2022-05-23T13:51:46.686" v="1899"/>
          <ac:spMkLst>
            <pc:docMk/>
            <pc:sldMk cId="1599905424" sldId="311"/>
            <ac:spMk id="84" creationId="{9652EE25-8FE6-DDB0-E9A2-C1946F78C408}"/>
          </ac:spMkLst>
        </pc:spChg>
        <pc:grpChg chg="mod">
          <ac:chgData name="惠雅 林" userId="9b45cca4ed174162" providerId="LiveId" clId="{D7203D65-AED8-4EB9-9A8D-22259988CF28}" dt="2022-05-23T13:09:25.750" v="1097" actId="12788"/>
          <ac:grpSpMkLst>
            <pc:docMk/>
            <pc:sldMk cId="1599905424" sldId="311"/>
            <ac:grpSpMk id="25" creationId="{E24D68D0-7446-BA46-8A02-E28DC9F91C58}"/>
          </ac:grpSpMkLst>
        </pc:grpChg>
        <pc:grpChg chg="add mod">
          <ac:chgData name="惠雅 林" userId="9b45cca4ed174162" providerId="LiveId" clId="{D7203D65-AED8-4EB9-9A8D-22259988CF28}" dt="2022-05-23T13:09:01.321" v="1091" actId="12788"/>
          <ac:grpSpMkLst>
            <pc:docMk/>
            <pc:sldMk cId="1599905424" sldId="311"/>
            <ac:grpSpMk id="83" creationId="{76B984EE-0B38-250C-1244-53D2BE1EA802}"/>
          </ac:grpSpMkLst>
        </pc:grpChg>
        <pc:cxnChg chg="mod">
          <ac:chgData name="惠雅 林" userId="9b45cca4ed174162" providerId="LiveId" clId="{D7203D65-AED8-4EB9-9A8D-22259988CF28}" dt="2022-05-23T13:08:55.764" v="1090" actId="164"/>
          <ac:cxnSpMkLst>
            <pc:docMk/>
            <pc:sldMk cId="1599905424" sldId="311"/>
            <ac:cxnSpMk id="38" creationId="{8E12DBCE-B91C-C89F-F5B3-00F377935CF4}"/>
          </ac:cxnSpMkLst>
        </pc:cxnChg>
        <pc:cxnChg chg="mod">
          <ac:chgData name="惠雅 林" userId="9b45cca4ed174162" providerId="LiveId" clId="{D7203D65-AED8-4EB9-9A8D-22259988CF28}" dt="2022-05-23T13:08:55.764" v="1090" actId="164"/>
          <ac:cxnSpMkLst>
            <pc:docMk/>
            <pc:sldMk cId="1599905424" sldId="311"/>
            <ac:cxnSpMk id="40" creationId="{2A8A2997-E48B-307A-3E26-C00160879CAA}"/>
          </ac:cxnSpMkLst>
        </pc:cxnChg>
        <pc:cxnChg chg="mod">
          <ac:chgData name="惠雅 林" userId="9b45cca4ed174162" providerId="LiveId" clId="{D7203D65-AED8-4EB9-9A8D-22259988CF28}" dt="2022-05-23T13:08:55.764" v="1090" actId="164"/>
          <ac:cxnSpMkLst>
            <pc:docMk/>
            <pc:sldMk cId="1599905424" sldId="311"/>
            <ac:cxnSpMk id="42" creationId="{73C5FD8A-3368-81C1-535F-EFD90562932C}"/>
          </ac:cxnSpMkLst>
        </pc:cxnChg>
      </pc:sldChg>
      <pc:sldChg chg="modSp add del mod">
        <pc:chgData name="惠雅 林" userId="9b45cca4ed174162" providerId="LiveId" clId="{D7203D65-AED8-4EB9-9A8D-22259988CF28}" dt="2022-05-23T13:01:30.303" v="959"/>
        <pc:sldMkLst>
          <pc:docMk/>
          <pc:sldMk cId="3027249351" sldId="311"/>
        </pc:sldMkLst>
        <pc:grpChg chg="mod">
          <ac:chgData name="惠雅 林" userId="9b45cca4ed174162" providerId="LiveId" clId="{D7203D65-AED8-4EB9-9A8D-22259988CF28}" dt="2022-05-23T13:01:24.307" v="958" actId="1076"/>
          <ac:grpSpMkLst>
            <pc:docMk/>
            <pc:sldMk cId="3027249351" sldId="311"/>
            <ac:grpSpMk id="21" creationId="{2BE39848-CD2B-24FE-0C9E-66BE3682978F}"/>
          </ac:grpSpMkLst>
        </pc:grpChg>
      </pc:sldChg>
      <pc:sldChg chg="addSp delSp modSp add mod">
        <pc:chgData name="惠雅 林" userId="9b45cca4ed174162" providerId="LiveId" clId="{D7203D65-AED8-4EB9-9A8D-22259988CF28}" dt="2022-05-23T13:53:22.142" v="1920" actId="14100"/>
        <pc:sldMkLst>
          <pc:docMk/>
          <pc:sldMk cId="1363174711" sldId="312"/>
        </pc:sldMkLst>
        <pc:spChg chg="add mod">
          <ac:chgData name="惠雅 林" userId="9b45cca4ed174162" providerId="LiveId" clId="{D7203D65-AED8-4EB9-9A8D-22259988CF28}" dt="2022-05-23T13:53:10.943" v="1918" actId="164"/>
          <ac:spMkLst>
            <pc:docMk/>
            <pc:sldMk cId="1363174711" sldId="312"/>
            <ac:spMk id="33" creationId="{C39316D0-C9F1-D57A-0A1C-389B21B583DE}"/>
          </ac:spMkLst>
        </pc:spChg>
        <pc:spChg chg="mod topLvl">
          <ac:chgData name="惠雅 林" userId="9b45cca4ed174162" providerId="LiveId" clId="{D7203D65-AED8-4EB9-9A8D-22259988CF28}" dt="2022-05-23T13:53:10.943" v="1918" actId="164"/>
          <ac:spMkLst>
            <pc:docMk/>
            <pc:sldMk cId="1363174711" sldId="312"/>
            <ac:spMk id="37" creationId="{FA07144D-549A-4982-35DA-13CDA3FC1655}"/>
          </ac:spMkLst>
        </pc:spChg>
        <pc:spChg chg="mod topLvl">
          <ac:chgData name="惠雅 林" userId="9b45cca4ed174162" providerId="LiveId" clId="{D7203D65-AED8-4EB9-9A8D-22259988CF28}" dt="2022-05-23T13:53:10.943" v="1918" actId="164"/>
          <ac:spMkLst>
            <pc:docMk/>
            <pc:sldMk cId="1363174711" sldId="312"/>
            <ac:spMk id="39" creationId="{A785D34A-1281-038A-95A7-96BB287C8467}"/>
          </ac:spMkLst>
        </pc:spChg>
        <pc:spChg chg="mod topLvl">
          <ac:chgData name="惠雅 林" userId="9b45cca4ed174162" providerId="LiveId" clId="{D7203D65-AED8-4EB9-9A8D-22259988CF28}" dt="2022-05-23T13:53:10.943" v="1918" actId="164"/>
          <ac:spMkLst>
            <pc:docMk/>
            <pc:sldMk cId="1363174711" sldId="312"/>
            <ac:spMk id="41" creationId="{E61A6CD3-865C-F608-02EB-2C8D6092C8B2}"/>
          </ac:spMkLst>
        </pc:spChg>
        <pc:spChg chg="add mod">
          <ac:chgData name="惠雅 林" userId="9b45cca4ed174162" providerId="LiveId" clId="{D7203D65-AED8-4EB9-9A8D-22259988CF28}" dt="2022-05-23T13:14:24.238" v="1224" actId="1037"/>
          <ac:spMkLst>
            <pc:docMk/>
            <pc:sldMk cId="1363174711" sldId="312"/>
            <ac:spMk id="53" creationId="{4C3417AF-2090-9D63-897D-7AE5B91B41F9}"/>
          </ac:spMkLst>
        </pc:spChg>
        <pc:spChg chg="add mod">
          <ac:chgData name="惠雅 林" userId="9b45cca4ed174162" providerId="LiveId" clId="{D7203D65-AED8-4EB9-9A8D-22259988CF28}" dt="2022-05-23T13:51:47.701" v="1900"/>
          <ac:spMkLst>
            <pc:docMk/>
            <pc:sldMk cId="1363174711" sldId="312"/>
            <ac:spMk id="61" creationId="{C10AB771-6FB7-275B-B4AA-67AC36617752}"/>
          </ac:spMkLst>
        </pc:spChg>
        <pc:spChg chg="mod topLvl">
          <ac:chgData name="惠雅 林" userId="9b45cca4ed174162" providerId="LiveId" clId="{D7203D65-AED8-4EB9-9A8D-22259988CF28}" dt="2022-05-23T13:53:10.943" v="1918" actId="164"/>
          <ac:spMkLst>
            <pc:docMk/>
            <pc:sldMk cId="1363174711" sldId="312"/>
            <ac:spMk id="66" creationId="{8DABEFA5-6C37-D999-80D9-637C3AD3229C}"/>
          </ac:spMkLst>
        </pc:spChg>
        <pc:spChg chg="mod">
          <ac:chgData name="惠雅 林" userId="9b45cca4ed174162" providerId="LiveId" clId="{D7203D65-AED8-4EB9-9A8D-22259988CF28}" dt="2022-05-23T13:11:07.572" v="1199" actId="14100"/>
          <ac:spMkLst>
            <pc:docMk/>
            <pc:sldMk cId="1363174711" sldId="312"/>
            <ac:spMk id="80" creationId="{9905A3CA-0D31-0C4D-E827-946870206AF7}"/>
          </ac:spMkLst>
        </pc:spChg>
        <pc:spChg chg="mod ord">
          <ac:chgData name="惠雅 林" userId="9b45cca4ed174162" providerId="LiveId" clId="{D7203D65-AED8-4EB9-9A8D-22259988CF28}" dt="2022-05-23T13:11:29.022" v="1204" actId="167"/>
          <ac:spMkLst>
            <pc:docMk/>
            <pc:sldMk cId="1363174711" sldId="312"/>
            <ac:spMk id="81" creationId="{1CDC3119-5E76-459F-E848-1A5C6FFBF42A}"/>
          </ac:spMkLst>
        </pc:spChg>
        <pc:grpChg chg="add mod">
          <ac:chgData name="惠雅 林" userId="9b45cca4ed174162" providerId="LiveId" clId="{D7203D65-AED8-4EB9-9A8D-22259988CF28}" dt="2022-05-23T13:53:14.891" v="1919" actId="12788"/>
          <ac:grpSpMkLst>
            <pc:docMk/>
            <pc:sldMk cId="1363174711" sldId="312"/>
            <ac:grpSpMk id="56" creationId="{8EA9053D-5E27-BC96-AE52-43FC0243F47A}"/>
          </ac:grpSpMkLst>
        </pc:grpChg>
        <pc:grpChg chg="del">
          <ac:chgData name="惠雅 林" userId="9b45cca4ed174162" providerId="LiveId" clId="{D7203D65-AED8-4EB9-9A8D-22259988CF28}" dt="2022-05-23T13:10:08.199" v="1104" actId="165"/>
          <ac:grpSpMkLst>
            <pc:docMk/>
            <pc:sldMk cId="1363174711" sldId="312"/>
            <ac:grpSpMk id="83" creationId="{76B984EE-0B38-250C-1244-53D2BE1EA802}"/>
          </ac:grpSpMkLst>
        </pc:grpChg>
        <pc:cxnChg chg="add mod">
          <ac:chgData name="惠雅 林" userId="9b45cca4ed174162" providerId="LiveId" clId="{D7203D65-AED8-4EB9-9A8D-22259988CF28}" dt="2022-05-23T13:53:10.943" v="1918" actId="164"/>
          <ac:cxnSpMkLst>
            <pc:docMk/>
            <pc:sldMk cId="1363174711" sldId="312"/>
            <ac:cxnSpMk id="34" creationId="{5F62A46C-4EC9-5D1D-22EE-B19958B4FD55}"/>
          </ac:cxnSpMkLst>
        </pc:cxnChg>
        <pc:cxnChg chg="mod topLvl">
          <ac:chgData name="惠雅 林" userId="9b45cca4ed174162" providerId="LiveId" clId="{D7203D65-AED8-4EB9-9A8D-22259988CF28}" dt="2022-05-23T13:53:10.943" v="1918" actId="164"/>
          <ac:cxnSpMkLst>
            <pc:docMk/>
            <pc:sldMk cId="1363174711" sldId="312"/>
            <ac:cxnSpMk id="38" creationId="{8E12DBCE-B91C-C89F-F5B3-00F377935CF4}"/>
          </ac:cxnSpMkLst>
        </pc:cxnChg>
        <pc:cxnChg chg="mod topLvl">
          <ac:chgData name="惠雅 林" userId="9b45cca4ed174162" providerId="LiveId" clId="{D7203D65-AED8-4EB9-9A8D-22259988CF28}" dt="2022-05-23T13:53:10.943" v="1918" actId="164"/>
          <ac:cxnSpMkLst>
            <pc:docMk/>
            <pc:sldMk cId="1363174711" sldId="312"/>
            <ac:cxnSpMk id="40" creationId="{2A8A2997-E48B-307A-3E26-C00160879CAA}"/>
          </ac:cxnSpMkLst>
        </pc:cxnChg>
        <pc:cxnChg chg="mod topLvl">
          <ac:chgData name="惠雅 林" userId="9b45cca4ed174162" providerId="LiveId" clId="{D7203D65-AED8-4EB9-9A8D-22259988CF28}" dt="2022-05-23T13:53:10.943" v="1918" actId="164"/>
          <ac:cxnSpMkLst>
            <pc:docMk/>
            <pc:sldMk cId="1363174711" sldId="312"/>
            <ac:cxnSpMk id="42" creationId="{73C5FD8A-3368-81C1-535F-EFD90562932C}"/>
          </ac:cxnSpMkLst>
        </pc:cxnChg>
        <pc:cxnChg chg="add mod">
          <ac:chgData name="惠雅 林" userId="9b45cca4ed174162" providerId="LiveId" clId="{D7203D65-AED8-4EB9-9A8D-22259988CF28}" dt="2022-05-23T13:53:22.142" v="1920" actId="14100"/>
          <ac:cxnSpMkLst>
            <pc:docMk/>
            <pc:sldMk cId="1363174711" sldId="312"/>
            <ac:cxnSpMk id="58" creationId="{45E2A905-7694-3A7B-8F1B-48DD5E6A9B53}"/>
          </ac:cxnSpMkLst>
        </pc:cxnChg>
      </pc:sldChg>
      <pc:sldChg chg="addSp delSp modSp add mod">
        <pc:chgData name="惠雅 林" userId="9b45cca4ed174162" providerId="LiveId" clId="{D7203D65-AED8-4EB9-9A8D-22259988CF28}" dt="2022-05-23T13:52:15.384" v="1916"/>
        <pc:sldMkLst>
          <pc:docMk/>
          <pc:sldMk cId="1530774983" sldId="313"/>
        </pc:sldMkLst>
        <pc:spChg chg="del">
          <ac:chgData name="惠雅 林" userId="9b45cca4ed174162" providerId="LiveId" clId="{D7203D65-AED8-4EB9-9A8D-22259988CF28}" dt="2022-05-23T13:52:15.104" v="1915" actId="478"/>
          <ac:spMkLst>
            <pc:docMk/>
            <pc:sldMk cId="1530774983" sldId="313"/>
            <ac:spMk id="2" creationId="{82AD3DD2-7E07-9A5D-9E7C-B78253EB4099}"/>
          </ac:spMkLst>
        </pc:spChg>
        <pc:spChg chg="mod">
          <ac:chgData name="惠雅 林" userId="9b45cca4ed174162" providerId="LiveId" clId="{D7203D65-AED8-4EB9-9A8D-22259988CF28}" dt="2022-05-23T13:16:00.964" v="1249" actId="207"/>
          <ac:spMkLst>
            <pc:docMk/>
            <pc:sldMk cId="1530774983" sldId="313"/>
            <ac:spMk id="8" creationId="{1D999A9A-4E46-F3E0-B7EF-3B3F2B945CB0}"/>
          </ac:spMkLst>
        </pc:spChg>
        <pc:spChg chg="mod">
          <ac:chgData name="惠雅 林" userId="9b45cca4ed174162" providerId="LiveId" clId="{D7203D65-AED8-4EB9-9A8D-22259988CF28}" dt="2022-05-23T13:16:04.791" v="1250" actId="207"/>
          <ac:spMkLst>
            <pc:docMk/>
            <pc:sldMk cId="1530774983" sldId="313"/>
            <ac:spMk id="14" creationId="{2222DBFE-B63C-4162-6092-2A5D4D1AABAD}"/>
          </ac:spMkLst>
        </pc:spChg>
        <pc:spChg chg="mod">
          <ac:chgData name="惠雅 林" userId="9b45cca4ed174162" providerId="LiveId" clId="{D7203D65-AED8-4EB9-9A8D-22259988CF28}" dt="2022-05-23T13:44:43.224" v="1790" actId="27636"/>
          <ac:spMkLst>
            <pc:docMk/>
            <pc:sldMk cId="1530774983" sldId="313"/>
            <ac:spMk id="17" creationId="{07ABAFAC-D508-B7C0-B4D2-D10AA5F1A163}"/>
          </ac:spMkLst>
        </pc:spChg>
        <pc:spChg chg="add mod">
          <ac:chgData name="惠雅 林" userId="9b45cca4ed174162" providerId="LiveId" clId="{D7203D65-AED8-4EB9-9A8D-22259988CF28}" dt="2022-05-23T13:44:57.329" v="1799" actId="1036"/>
          <ac:spMkLst>
            <pc:docMk/>
            <pc:sldMk cId="1530774983" sldId="313"/>
            <ac:spMk id="19" creationId="{C2AA5355-B73C-4A5D-8DCA-6C33F0B02958}"/>
          </ac:spMkLst>
        </pc:spChg>
        <pc:spChg chg="add mod">
          <ac:chgData name="惠雅 林" userId="9b45cca4ed174162" providerId="LiveId" clId="{D7203D65-AED8-4EB9-9A8D-22259988CF28}" dt="2022-05-23T13:47:02.484" v="1827" actId="1076"/>
          <ac:spMkLst>
            <pc:docMk/>
            <pc:sldMk cId="1530774983" sldId="313"/>
            <ac:spMk id="20" creationId="{A1575E73-FD27-AA8E-1377-FBEC6DCC9B13}"/>
          </ac:spMkLst>
        </pc:spChg>
        <pc:spChg chg="add mod">
          <ac:chgData name="惠雅 林" userId="9b45cca4ed174162" providerId="LiveId" clId="{D7203D65-AED8-4EB9-9A8D-22259988CF28}" dt="2022-05-23T13:46:54.226" v="1824" actId="1076"/>
          <ac:spMkLst>
            <pc:docMk/>
            <pc:sldMk cId="1530774983" sldId="313"/>
            <ac:spMk id="21" creationId="{1F60790D-C7FD-8BD9-AF97-74386A3E407D}"/>
          </ac:spMkLst>
        </pc:spChg>
        <pc:spChg chg="add mod">
          <ac:chgData name="惠雅 林" userId="9b45cca4ed174162" providerId="LiveId" clId="{D7203D65-AED8-4EB9-9A8D-22259988CF28}" dt="2022-05-23T13:45:45.990" v="1804" actId="1076"/>
          <ac:spMkLst>
            <pc:docMk/>
            <pc:sldMk cId="1530774983" sldId="313"/>
            <ac:spMk id="22" creationId="{C8EEDC8C-418C-2D33-7E87-6CF720791DDB}"/>
          </ac:spMkLst>
        </pc:spChg>
        <pc:spChg chg="add mod">
          <ac:chgData name="惠雅 林" userId="9b45cca4ed174162" providerId="LiveId" clId="{D7203D65-AED8-4EB9-9A8D-22259988CF28}" dt="2022-05-23T13:45:48.825" v="1805" actId="1076"/>
          <ac:spMkLst>
            <pc:docMk/>
            <pc:sldMk cId="1530774983" sldId="313"/>
            <ac:spMk id="23" creationId="{0599CDF5-7AA2-86C6-FA23-BCF282F258D9}"/>
          </ac:spMkLst>
        </pc:spChg>
        <pc:spChg chg="mod">
          <ac:chgData name="惠雅 林" userId="9b45cca4ed174162" providerId="LiveId" clId="{D7203D65-AED8-4EB9-9A8D-22259988CF28}" dt="2022-05-23T13:45:59.549" v="1808"/>
          <ac:spMkLst>
            <pc:docMk/>
            <pc:sldMk cId="1530774983" sldId="313"/>
            <ac:spMk id="27" creationId="{D50C5EB2-7C1B-66FF-64A6-7E42B222D103}"/>
          </ac:spMkLst>
        </pc:spChg>
        <pc:spChg chg="mod">
          <ac:chgData name="惠雅 林" userId="9b45cca4ed174162" providerId="LiveId" clId="{D7203D65-AED8-4EB9-9A8D-22259988CF28}" dt="2022-05-23T13:45:59.549" v="1808"/>
          <ac:spMkLst>
            <pc:docMk/>
            <pc:sldMk cId="1530774983" sldId="313"/>
            <ac:spMk id="28" creationId="{F26F4071-52EE-A435-6F5C-5396F329438F}"/>
          </ac:spMkLst>
        </pc:spChg>
        <pc:spChg chg="add mod">
          <ac:chgData name="惠雅 林" userId="9b45cca4ed174162" providerId="LiveId" clId="{D7203D65-AED8-4EB9-9A8D-22259988CF28}" dt="2022-05-23T13:52:15.384" v="1916"/>
          <ac:spMkLst>
            <pc:docMk/>
            <pc:sldMk cId="1530774983" sldId="313"/>
            <ac:spMk id="29" creationId="{D6B312DC-2E2E-3C4D-8D70-3D591C04AA3E}"/>
          </ac:spMkLst>
        </pc:spChg>
        <pc:grpChg chg="add mod ord">
          <ac:chgData name="惠雅 林" userId="9b45cca4ed174162" providerId="LiveId" clId="{D7203D65-AED8-4EB9-9A8D-22259988CF28}" dt="2022-05-23T13:46:15.617" v="1814" actId="14100"/>
          <ac:grpSpMkLst>
            <pc:docMk/>
            <pc:sldMk cId="1530774983" sldId="313"/>
            <ac:grpSpMk id="26" creationId="{2617D654-F722-60F2-2E9B-4BC6396B2719}"/>
          </ac:grpSpMkLst>
        </pc:grpChg>
        <pc:picChg chg="add mod">
          <ac:chgData name="惠雅 林" userId="9b45cca4ed174162" providerId="LiveId" clId="{D7203D65-AED8-4EB9-9A8D-22259988CF28}" dt="2022-05-23T13:46:48.916" v="1823" actId="1076"/>
          <ac:picMkLst>
            <pc:docMk/>
            <pc:sldMk cId="1530774983" sldId="313"/>
            <ac:picMk id="24" creationId="{5C2B1399-E710-B033-E676-4FBC9CDFB757}"/>
          </ac:picMkLst>
        </pc:picChg>
        <pc:picChg chg="add mod">
          <ac:chgData name="惠雅 林" userId="9b45cca4ed174162" providerId="LiveId" clId="{D7203D65-AED8-4EB9-9A8D-22259988CF28}" dt="2022-05-23T13:47:04.434" v="1828" actId="1076"/>
          <ac:picMkLst>
            <pc:docMk/>
            <pc:sldMk cId="1530774983" sldId="313"/>
            <ac:picMk id="25" creationId="{1EEBFC31-88B8-BA9B-4257-E0012C9EB997}"/>
          </ac:picMkLst>
        </pc:picChg>
      </pc:sldChg>
      <pc:sldChg chg="addSp delSp modSp add mod">
        <pc:chgData name="惠雅 林" userId="9b45cca4ed174162" providerId="LiveId" clId="{D7203D65-AED8-4EB9-9A8D-22259988CF28}" dt="2022-05-23T13:51:54.330" v="1903"/>
        <pc:sldMkLst>
          <pc:docMk/>
          <pc:sldMk cId="446282593" sldId="314"/>
        </pc:sldMkLst>
        <pc:spChg chg="del mod">
          <ac:chgData name="惠雅 林" userId="9b45cca4ed174162" providerId="LiveId" clId="{D7203D65-AED8-4EB9-9A8D-22259988CF28}" dt="2022-05-23T13:28:39.004" v="1484" actId="478"/>
          <ac:spMkLst>
            <pc:docMk/>
            <pc:sldMk cId="446282593" sldId="314"/>
            <ac:spMk id="2" creationId="{82AD3DD2-7E07-9A5D-9E7C-B78253EB4099}"/>
          </ac:spMkLst>
        </pc:spChg>
        <pc:spChg chg="del">
          <ac:chgData name="惠雅 林" userId="9b45cca4ed174162" providerId="LiveId" clId="{D7203D65-AED8-4EB9-9A8D-22259988CF28}" dt="2022-05-23T13:35:24.609" v="1617" actId="478"/>
          <ac:spMkLst>
            <pc:docMk/>
            <pc:sldMk cId="446282593" sldId="314"/>
            <ac:spMk id="3" creationId="{6B1C76E5-B6E1-B859-3E51-E04303C134F0}"/>
          </ac:spMkLst>
        </pc:spChg>
        <pc:spChg chg="del">
          <ac:chgData name="惠雅 林" userId="9b45cca4ed174162" providerId="LiveId" clId="{D7203D65-AED8-4EB9-9A8D-22259988CF28}" dt="2022-05-23T13:35:24.609" v="1617" actId="478"/>
          <ac:spMkLst>
            <pc:docMk/>
            <pc:sldMk cId="446282593" sldId="314"/>
            <ac:spMk id="4" creationId="{FA8A98FC-745F-84A9-E25D-A4D91F07A802}"/>
          </ac:spMkLst>
        </pc:spChg>
        <pc:spChg chg="del">
          <ac:chgData name="惠雅 林" userId="9b45cca4ed174162" providerId="LiveId" clId="{D7203D65-AED8-4EB9-9A8D-22259988CF28}" dt="2022-05-23T13:35:24.609" v="1617" actId="478"/>
          <ac:spMkLst>
            <pc:docMk/>
            <pc:sldMk cId="446282593" sldId="314"/>
            <ac:spMk id="5" creationId="{E7B68EF7-56CD-8B7B-2EC6-E861A9AF67CC}"/>
          </ac:spMkLst>
        </pc:spChg>
        <pc:spChg chg="del">
          <ac:chgData name="惠雅 林" userId="9b45cca4ed174162" providerId="LiveId" clId="{D7203D65-AED8-4EB9-9A8D-22259988CF28}" dt="2022-05-23T13:35:24.609" v="1617" actId="478"/>
          <ac:spMkLst>
            <pc:docMk/>
            <pc:sldMk cId="446282593" sldId="314"/>
            <ac:spMk id="6" creationId="{4203CADC-41F4-1C5D-79DC-E01D4ED8EB5B}"/>
          </ac:spMkLst>
        </pc:spChg>
        <pc:spChg chg="del">
          <ac:chgData name="惠雅 林" userId="9b45cca4ed174162" providerId="LiveId" clId="{D7203D65-AED8-4EB9-9A8D-22259988CF28}" dt="2022-05-23T13:35:24.609" v="1617" actId="478"/>
          <ac:spMkLst>
            <pc:docMk/>
            <pc:sldMk cId="446282593" sldId="314"/>
            <ac:spMk id="7" creationId="{9A8E4C80-B02F-ED84-407F-0B6964C1686C}"/>
          </ac:spMkLst>
        </pc:spChg>
        <pc:spChg chg="del">
          <ac:chgData name="惠雅 林" userId="9b45cca4ed174162" providerId="LiveId" clId="{D7203D65-AED8-4EB9-9A8D-22259988CF28}" dt="2022-05-23T13:35:24.609" v="1617" actId="478"/>
          <ac:spMkLst>
            <pc:docMk/>
            <pc:sldMk cId="446282593" sldId="314"/>
            <ac:spMk id="8" creationId="{1D999A9A-4E46-F3E0-B7EF-3B3F2B945CB0}"/>
          </ac:spMkLst>
        </pc:spChg>
        <pc:spChg chg="del">
          <ac:chgData name="惠雅 林" userId="9b45cca4ed174162" providerId="LiveId" clId="{D7203D65-AED8-4EB9-9A8D-22259988CF28}" dt="2022-05-23T13:35:24.609" v="1617" actId="478"/>
          <ac:spMkLst>
            <pc:docMk/>
            <pc:sldMk cId="446282593" sldId="314"/>
            <ac:spMk id="9" creationId="{78AD8E54-201B-CFCA-2CE8-ED38D7805FC3}"/>
          </ac:spMkLst>
        </pc:spChg>
        <pc:spChg chg="del">
          <ac:chgData name="惠雅 林" userId="9b45cca4ed174162" providerId="LiveId" clId="{D7203D65-AED8-4EB9-9A8D-22259988CF28}" dt="2022-05-23T13:35:24.609" v="1617" actId="478"/>
          <ac:spMkLst>
            <pc:docMk/>
            <pc:sldMk cId="446282593" sldId="314"/>
            <ac:spMk id="10" creationId="{9D05FC2B-DA2F-F83F-645B-0271D5382462}"/>
          </ac:spMkLst>
        </pc:spChg>
        <pc:spChg chg="del">
          <ac:chgData name="惠雅 林" userId="9b45cca4ed174162" providerId="LiveId" clId="{D7203D65-AED8-4EB9-9A8D-22259988CF28}" dt="2022-05-23T13:35:24.609" v="1617" actId="478"/>
          <ac:spMkLst>
            <pc:docMk/>
            <pc:sldMk cId="446282593" sldId="314"/>
            <ac:spMk id="11" creationId="{38213B84-E318-8488-51E9-9F957F048402}"/>
          </ac:spMkLst>
        </pc:spChg>
        <pc:spChg chg="del">
          <ac:chgData name="惠雅 林" userId="9b45cca4ed174162" providerId="LiveId" clId="{D7203D65-AED8-4EB9-9A8D-22259988CF28}" dt="2022-05-23T13:35:24.609" v="1617" actId="478"/>
          <ac:spMkLst>
            <pc:docMk/>
            <pc:sldMk cId="446282593" sldId="314"/>
            <ac:spMk id="12" creationId="{D3C22516-219A-23A5-60C6-447410C0AB2A}"/>
          </ac:spMkLst>
        </pc:spChg>
        <pc:spChg chg="del">
          <ac:chgData name="惠雅 林" userId="9b45cca4ed174162" providerId="LiveId" clId="{D7203D65-AED8-4EB9-9A8D-22259988CF28}" dt="2022-05-23T13:35:24.609" v="1617" actId="478"/>
          <ac:spMkLst>
            <pc:docMk/>
            <pc:sldMk cId="446282593" sldId="314"/>
            <ac:spMk id="13" creationId="{B52A88CB-0CD5-5C75-3876-56516992FFBA}"/>
          </ac:spMkLst>
        </pc:spChg>
        <pc:spChg chg="del">
          <ac:chgData name="惠雅 林" userId="9b45cca4ed174162" providerId="LiveId" clId="{D7203D65-AED8-4EB9-9A8D-22259988CF28}" dt="2022-05-23T13:35:24.609" v="1617" actId="478"/>
          <ac:spMkLst>
            <pc:docMk/>
            <pc:sldMk cId="446282593" sldId="314"/>
            <ac:spMk id="14" creationId="{2222DBFE-B63C-4162-6092-2A5D4D1AABAD}"/>
          </ac:spMkLst>
        </pc:spChg>
        <pc:spChg chg="del">
          <ac:chgData name="惠雅 林" userId="9b45cca4ed174162" providerId="LiveId" clId="{D7203D65-AED8-4EB9-9A8D-22259988CF28}" dt="2022-05-23T13:26:35.806" v="1452" actId="478"/>
          <ac:spMkLst>
            <pc:docMk/>
            <pc:sldMk cId="446282593" sldId="314"/>
            <ac:spMk id="15" creationId="{5D9B8FC6-AF34-E9F4-D7C5-C0A29E3F03E0}"/>
          </ac:spMkLst>
        </pc:spChg>
        <pc:spChg chg="del">
          <ac:chgData name="惠雅 林" userId="9b45cca4ed174162" providerId="LiveId" clId="{D7203D65-AED8-4EB9-9A8D-22259988CF28}" dt="2022-05-23T13:26:35.806" v="1452" actId="478"/>
          <ac:spMkLst>
            <pc:docMk/>
            <pc:sldMk cId="446282593" sldId="314"/>
            <ac:spMk id="16" creationId="{FD4AE6A1-4FF6-B4E6-AC5E-DB65538BCFC3}"/>
          </ac:spMkLst>
        </pc:spChg>
        <pc:spChg chg="del mod">
          <ac:chgData name="惠雅 林" userId="9b45cca4ed174162" providerId="LiveId" clId="{D7203D65-AED8-4EB9-9A8D-22259988CF28}" dt="2022-05-23T13:26:38.143" v="1453" actId="478"/>
          <ac:spMkLst>
            <pc:docMk/>
            <pc:sldMk cId="446282593" sldId="314"/>
            <ac:spMk id="17" creationId="{07ABAFAC-D508-B7C0-B4D2-D10AA5F1A163}"/>
          </ac:spMkLst>
        </pc:spChg>
        <pc:spChg chg="del">
          <ac:chgData name="惠雅 林" userId="9b45cca4ed174162" providerId="LiveId" clId="{D7203D65-AED8-4EB9-9A8D-22259988CF28}" dt="2022-05-23T13:25:47.586" v="1441" actId="478"/>
          <ac:spMkLst>
            <pc:docMk/>
            <pc:sldMk cId="446282593" sldId="314"/>
            <ac:spMk id="19" creationId="{00E44E54-0373-D581-0E5F-D7873C7E8222}"/>
          </ac:spMkLst>
        </pc:spChg>
        <pc:spChg chg="del">
          <ac:chgData name="惠雅 林" userId="9b45cca4ed174162" providerId="LiveId" clId="{D7203D65-AED8-4EB9-9A8D-22259988CF28}" dt="2022-05-23T13:25:47.586" v="1441" actId="478"/>
          <ac:spMkLst>
            <pc:docMk/>
            <pc:sldMk cId="446282593" sldId="314"/>
            <ac:spMk id="23" creationId="{5E20DB3B-5357-B78E-CA78-7270FA10AD6E}"/>
          </ac:spMkLst>
        </pc:spChg>
        <pc:spChg chg="del">
          <ac:chgData name="惠雅 林" userId="9b45cca4ed174162" providerId="LiveId" clId="{D7203D65-AED8-4EB9-9A8D-22259988CF28}" dt="2022-05-23T13:25:47.586" v="1441" actId="478"/>
          <ac:spMkLst>
            <pc:docMk/>
            <pc:sldMk cId="446282593" sldId="314"/>
            <ac:spMk id="25" creationId="{87599AD2-6036-8CB7-A298-E494E569668B}"/>
          </ac:spMkLst>
        </pc:spChg>
        <pc:spChg chg="del">
          <ac:chgData name="惠雅 林" userId="9b45cca4ed174162" providerId="LiveId" clId="{D7203D65-AED8-4EB9-9A8D-22259988CF28}" dt="2022-05-23T13:25:47.586" v="1441" actId="478"/>
          <ac:spMkLst>
            <pc:docMk/>
            <pc:sldMk cId="446282593" sldId="314"/>
            <ac:spMk id="27" creationId="{2615B0C8-13D3-0441-9BCC-68E5E1135897}"/>
          </ac:spMkLst>
        </pc:spChg>
        <pc:spChg chg="mod topLvl">
          <ac:chgData name="惠雅 林" userId="9b45cca4ed174162" providerId="LiveId" clId="{D7203D65-AED8-4EB9-9A8D-22259988CF28}" dt="2022-05-23T13:26:44.590" v="1454" actId="164"/>
          <ac:spMkLst>
            <pc:docMk/>
            <pc:sldMk cId="446282593" sldId="314"/>
            <ac:spMk id="28" creationId="{ACD3DF64-452C-F6A0-27A4-3C884FF628D8}"/>
          </ac:spMkLst>
        </pc:spChg>
        <pc:spChg chg="mod topLvl">
          <ac:chgData name="惠雅 林" userId="9b45cca4ed174162" providerId="LiveId" clId="{D7203D65-AED8-4EB9-9A8D-22259988CF28}" dt="2022-05-23T13:26:44.590" v="1454" actId="164"/>
          <ac:spMkLst>
            <pc:docMk/>
            <pc:sldMk cId="446282593" sldId="314"/>
            <ac:spMk id="29" creationId="{359DD3A6-12E9-5C19-C0D9-8E5A064584F1}"/>
          </ac:spMkLst>
        </pc:spChg>
        <pc:spChg chg="add mod">
          <ac:chgData name="惠雅 林" userId="9b45cca4ed174162" providerId="LiveId" clId="{D7203D65-AED8-4EB9-9A8D-22259988CF28}" dt="2022-05-23T13:35:32.545" v="1655" actId="1036"/>
          <ac:spMkLst>
            <pc:docMk/>
            <pc:sldMk cId="446282593" sldId="314"/>
            <ac:spMk id="31" creationId="{AF72CDA0-5A5E-87BA-3DE0-68FD9FB5A09A}"/>
          </ac:spMkLst>
        </pc:spChg>
        <pc:spChg chg="add mod">
          <ac:chgData name="惠雅 林" userId="9b45cca4ed174162" providerId="LiveId" clId="{D7203D65-AED8-4EB9-9A8D-22259988CF28}" dt="2022-05-23T13:35:32.545" v="1655" actId="1036"/>
          <ac:spMkLst>
            <pc:docMk/>
            <pc:sldMk cId="446282593" sldId="314"/>
            <ac:spMk id="33" creationId="{839AD3F3-A356-BEBD-5F7D-99FB5FA851BF}"/>
          </ac:spMkLst>
        </pc:spChg>
        <pc:spChg chg="add mod">
          <ac:chgData name="惠雅 林" userId="9b45cca4ed174162" providerId="LiveId" clId="{D7203D65-AED8-4EB9-9A8D-22259988CF28}" dt="2022-05-23T13:35:32.545" v="1655" actId="1036"/>
          <ac:spMkLst>
            <pc:docMk/>
            <pc:sldMk cId="446282593" sldId="314"/>
            <ac:spMk id="35" creationId="{41D1A9BB-A648-CF60-C7A5-B6D85016C632}"/>
          </ac:spMkLst>
        </pc:spChg>
        <pc:spChg chg="add mod">
          <ac:chgData name="惠雅 林" userId="9b45cca4ed174162" providerId="LiveId" clId="{D7203D65-AED8-4EB9-9A8D-22259988CF28}" dt="2022-05-23T13:35:32.545" v="1655" actId="1036"/>
          <ac:spMkLst>
            <pc:docMk/>
            <pc:sldMk cId="446282593" sldId="314"/>
            <ac:spMk id="37" creationId="{27022367-285F-9B55-7765-78A0C19DABE8}"/>
          </ac:spMkLst>
        </pc:spChg>
        <pc:spChg chg="add mod">
          <ac:chgData name="惠雅 林" userId="9b45cca4ed174162" providerId="LiveId" clId="{D7203D65-AED8-4EB9-9A8D-22259988CF28}" dt="2022-05-23T13:35:32.545" v="1655" actId="1036"/>
          <ac:spMkLst>
            <pc:docMk/>
            <pc:sldMk cId="446282593" sldId="314"/>
            <ac:spMk id="39" creationId="{F5C4F6ED-FA3D-5BFC-110A-A0A5A8546322}"/>
          </ac:spMkLst>
        </pc:spChg>
        <pc:spChg chg="add mod">
          <ac:chgData name="惠雅 林" userId="9b45cca4ed174162" providerId="LiveId" clId="{D7203D65-AED8-4EB9-9A8D-22259988CF28}" dt="2022-05-23T13:35:32.545" v="1655" actId="1036"/>
          <ac:spMkLst>
            <pc:docMk/>
            <pc:sldMk cId="446282593" sldId="314"/>
            <ac:spMk id="41" creationId="{A881C87C-B490-38E2-87BF-7EC755B43159}"/>
          </ac:spMkLst>
        </pc:spChg>
        <pc:spChg chg="add mod">
          <ac:chgData name="惠雅 林" userId="9b45cca4ed174162" providerId="LiveId" clId="{D7203D65-AED8-4EB9-9A8D-22259988CF28}" dt="2022-05-23T13:35:32.545" v="1655" actId="1036"/>
          <ac:spMkLst>
            <pc:docMk/>
            <pc:sldMk cId="446282593" sldId="314"/>
            <ac:spMk id="43" creationId="{283506A1-5E5B-F2AC-9727-D6FC2AAF25D9}"/>
          </ac:spMkLst>
        </pc:spChg>
        <pc:spChg chg="add mod">
          <ac:chgData name="惠雅 林" userId="9b45cca4ed174162" providerId="LiveId" clId="{D7203D65-AED8-4EB9-9A8D-22259988CF28}" dt="2022-05-23T13:35:46.979" v="1657" actId="1076"/>
          <ac:spMkLst>
            <pc:docMk/>
            <pc:sldMk cId="446282593" sldId="314"/>
            <ac:spMk id="44" creationId="{E122382E-D2AD-C316-0209-CB9667D20287}"/>
          </ac:spMkLst>
        </pc:spChg>
        <pc:spChg chg="add mod">
          <ac:chgData name="惠雅 林" userId="9b45cca4ed174162" providerId="LiveId" clId="{D7203D65-AED8-4EB9-9A8D-22259988CF28}" dt="2022-05-23T13:35:42.317" v="1656" actId="1076"/>
          <ac:spMkLst>
            <pc:docMk/>
            <pc:sldMk cId="446282593" sldId="314"/>
            <ac:spMk id="45" creationId="{69C37724-9E3B-11A9-10FD-DFF0168CD72F}"/>
          </ac:spMkLst>
        </pc:spChg>
        <pc:spChg chg="add mod">
          <ac:chgData name="惠雅 林" userId="9b45cca4ed174162" providerId="LiveId" clId="{D7203D65-AED8-4EB9-9A8D-22259988CF28}" dt="2022-05-23T13:35:32.545" v="1655" actId="1036"/>
          <ac:spMkLst>
            <pc:docMk/>
            <pc:sldMk cId="446282593" sldId="314"/>
            <ac:spMk id="46" creationId="{B7A0000C-00BC-4B51-7698-26C90D81944D}"/>
          </ac:spMkLst>
        </pc:spChg>
        <pc:spChg chg="add mod">
          <ac:chgData name="惠雅 林" userId="9b45cca4ed174162" providerId="LiveId" clId="{D7203D65-AED8-4EB9-9A8D-22259988CF28}" dt="2022-05-23T13:35:32.545" v="1655" actId="1036"/>
          <ac:spMkLst>
            <pc:docMk/>
            <pc:sldMk cId="446282593" sldId="314"/>
            <ac:spMk id="47" creationId="{81694B39-0B7E-1EC0-192E-C490F7D87EC8}"/>
          </ac:spMkLst>
        </pc:spChg>
        <pc:spChg chg="add mod">
          <ac:chgData name="惠雅 林" userId="9b45cca4ed174162" providerId="LiveId" clId="{D7203D65-AED8-4EB9-9A8D-22259988CF28}" dt="2022-05-23T13:51:54.330" v="1903"/>
          <ac:spMkLst>
            <pc:docMk/>
            <pc:sldMk cId="446282593" sldId="314"/>
            <ac:spMk id="48" creationId="{041BD4AB-D9A3-F1A2-60C6-728BED50319C}"/>
          </ac:spMkLst>
        </pc:spChg>
        <pc:grpChg chg="add mod">
          <ac:chgData name="惠雅 林" userId="9b45cca4ed174162" providerId="LiveId" clId="{D7203D65-AED8-4EB9-9A8D-22259988CF28}" dt="2022-05-23T13:35:32.545" v="1655" actId="1036"/>
          <ac:grpSpMkLst>
            <pc:docMk/>
            <pc:sldMk cId="446282593" sldId="314"/>
            <ac:grpSpMk id="18" creationId="{E7256069-822B-8DD1-673B-0C59392FEA4B}"/>
          </ac:grpSpMkLst>
        </pc:grpChg>
        <pc:grpChg chg="del mod">
          <ac:chgData name="惠雅 林" userId="9b45cca4ed174162" providerId="LiveId" clId="{D7203D65-AED8-4EB9-9A8D-22259988CF28}" dt="2022-05-23T13:26:06.655" v="1448" actId="165"/>
          <ac:grpSpMkLst>
            <pc:docMk/>
            <pc:sldMk cId="446282593" sldId="314"/>
            <ac:grpSpMk id="30" creationId="{08A71473-071B-50BD-54E8-E996CA960082}"/>
          </ac:grpSpMkLst>
        </pc:grpChg>
        <pc:graphicFrameChg chg="del modGraphic">
          <ac:chgData name="惠雅 林" userId="9b45cca4ed174162" providerId="LiveId" clId="{D7203D65-AED8-4EB9-9A8D-22259988CF28}" dt="2022-05-23T13:25:08.706" v="1439" actId="478"/>
          <ac:graphicFrameMkLst>
            <pc:docMk/>
            <pc:sldMk cId="446282593" sldId="314"/>
            <ac:graphicFrameMk id="20" creationId="{A68C9B4C-6E08-8434-5E49-5AC9D36789A6}"/>
          </ac:graphicFrameMkLst>
        </pc:graphicFrameChg>
        <pc:picChg chg="add mod">
          <ac:chgData name="惠雅 林" userId="9b45cca4ed174162" providerId="LiveId" clId="{D7203D65-AED8-4EB9-9A8D-22259988CF28}" dt="2022-05-23T13:35:32.545" v="1655" actId="1036"/>
          <ac:picMkLst>
            <pc:docMk/>
            <pc:sldMk cId="446282593" sldId="314"/>
            <ac:picMk id="32" creationId="{883FE761-0B1D-46DC-7BD4-2323785960AA}"/>
          </ac:picMkLst>
        </pc:picChg>
        <pc:picChg chg="add mod">
          <ac:chgData name="惠雅 林" userId="9b45cca4ed174162" providerId="LiveId" clId="{D7203D65-AED8-4EB9-9A8D-22259988CF28}" dt="2022-05-23T13:35:32.545" v="1655" actId="1036"/>
          <ac:picMkLst>
            <pc:docMk/>
            <pc:sldMk cId="446282593" sldId="314"/>
            <ac:picMk id="34" creationId="{DEFFFA81-EA3E-7709-446A-AE2D2DE0398E}"/>
          </ac:picMkLst>
        </pc:picChg>
        <pc:picChg chg="add mod">
          <ac:chgData name="惠雅 林" userId="9b45cca4ed174162" providerId="LiveId" clId="{D7203D65-AED8-4EB9-9A8D-22259988CF28}" dt="2022-05-23T13:35:32.545" v="1655" actId="1036"/>
          <ac:picMkLst>
            <pc:docMk/>
            <pc:sldMk cId="446282593" sldId="314"/>
            <ac:picMk id="36" creationId="{8160EDF9-12E3-8AC1-F5D8-70630A7075A9}"/>
          </ac:picMkLst>
        </pc:picChg>
        <pc:picChg chg="add mod">
          <ac:chgData name="惠雅 林" userId="9b45cca4ed174162" providerId="LiveId" clId="{D7203D65-AED8-4EB9-9A8D-22259988CF28}" dt="2022-05-23T13:35:32.545" v="1655" actId="1036"/>
          <ac:picMkLst>
            <pc:docMk/>
            <pc:sldMk cId="446282593" sldId="314"/>
            <ac:picMk id="38" creationId="{8C2510D2-EBBF-5A33-5D85-EDB8AA12A54D}"/>
          </ac:picMkLst>
        </pc:picChg>
        <pc:picChg chg="add mod">
          <ac:chgData name="惠雅 林" userId="9b45cca4ed174162" providerId="LiveId" clId="{D7203D65-AED8-4EB9-9A8D-22259988CF28}" dt="2022-05-23T13:35:32.545" v="1655" actId="1036"/>
          <ac:picMkLst>
            <pc:docMk/>
            <pc:sldMk cId="446282593" sldId="314"/>
            <ac:picMk id="40" creationId="{5CF628A8-D1F5-D21D-1291-B56C27C834A7}"/>
          </ac:picMkLst>
        </pc:picChg>
        <pc:picChg chg="add mod">
          <ac:chgData name="惠雅 林" userId="9b45cca4ed174162" providerId="LiveId" clId="{D7203D65-AED8-4EB9-9A8D-22259988CF28}" dt="2022-05-23T13:35:32.545" v="1655" actId="1036"/>
          <ac:picMkLst>
            <pc:docMk/>
            <pc:sldMk cId="446282593" sldId="314"/>
            <ac:picMk id="42" creationId="{6016BA52-5DDF-E7E5-CBCF-278384C43E64}"/>
          </ac:picMkLst>
        </pc:picChg>
      </pc:sldChg>
      <pc:sldChg chg="addSp delSp modSp add mod">
        <pc:chgData name="惠雅 林" userId="9b45cca4ed174162" providerId="LiveId" clId="{D7203D65-AED8-4EB9-9A8D-22259988CF28}" dt="2022-05-23T13:51:59.818" v="1905" actId="478"/>
        <pc:sldMkLst>
          <pc:docMk/>
          <pc:sldMk cId="3775777238" sldId="315"/>
        </pc:sldMkLst>
        <pc:spChg chg="del">
          <ac:chgData name="惠雅 林" userId="9b45cca4ed174162" providerId="LiveId" clId="{D7203D65-AED8-4EB9-9A8D-22259988CF28}" dt="2022-05-23T13:51:59.818" v="1905" actId="478"/>
          <ac:spMkLst>
            <pc:docMk/>
            <pc:sldMk cId="3775777238" sldId="315"/>
            <ac:spMk id="2" creationId="{82AD3DD2-7E07-9A5D-9E7C-B78253EB4099}"/>
          </ac:spMkLst>
        </pc:spChg>
        <pc:spChg chg="mod">
          <ac:chgData name="惠雅 林" userId="9b45cca4ed174162" providerId="LiveId" clId="{D7203D65-AED8-4EB9-9A8D-22259988CF28}" dt="2022-05-23T13:36:35.609" v="1667"/>
          <ac:spMkLst>
            <pc:docMk/>
            <pc:sldMk cId="3775777238" sldId="315"/>
            <ac:spMk id="17" creationId="{07ABAFAC-D508-B7C0-B4D2-D10AA5F1A163}"/>
          </ac:spMkLst>
        </pc:spChg>
        <pc:spChg chg="del">
          <ac:chgData name="惠雅 林" userId="9b45cca4ed174162" providerId="LiveId" clId="{D7203D65-AED8-4EB9-9A8D-22259988CF28}" dt="2022-05-23T13:36:17.034" v="1663" actId="478"/>
          <ac:spMkLst>
            <pc:docMk/>
            <pc:sldMk cId="3775777238" sldId="315"/>
            <ac:spMk id="19" creationId="{00E44E54-0373-D581-0E5F-D7873C7E8222}"/>
          </ac:spMkLst>
        </pc:spChg>
        <pc:spChg chg="del mod">
          <ac:chgData name="惠雅 林" userId="9b45cca4ed174162" providerId="LiveId" clId="{D7203D65-AED8-4EB9-9A8D-22259988CF28}" dt="2022-05-23T13:36:17.034" v="1663" actId="478"/>
          <ac:spMkLst>
            <pc:docMk/>
            <pc:sldMk cId="3775777238" sldId="315"/>
            <ac:spMk id="23" creationId="{5E20DB3B-5357-B78E-CA78-7270FA10AD6E}"/>
          </ac:spMkLst>
        </pc:spChg>
        <pc:spChg chg="del">
          <ac:chgData name="惠雅 林" userId="9b45cca4ed174162" providerId="LiveId" clId="{D7203D65-AED8-4EB9-9A8D-22259988CF28}" dt="2022-05-23T13:36:11.517" v="1661" actId="478"/>
          <ac:spMkLst>
            <pc:docMk/>
            <pc:sldMk cId="3775777238" sldId="315"/>
            <ac:spMk id="25" creationId="{87599AD2-6036-8CB7-A298-E494E569668B}"/>
          </ac:spMkLst>
        </pc:spChg>
        <pc:spChg chg="add mod">
          <ac:chgData name="惠雅 林" userId="9b45cca4ed174162" providerId="LiveId" clId="{D7203D65-AED8-4EB9-9A8D-22259988CF28}" dt="2022-05-23T13:37:40.433" v="1682" actId="1076"/>
          <ac:spMkLst>
            <pc:docMk/>
            <pc:sldMk cId="3775777238" sldId="315"/>
            <ac:spMk id="26" creationId="{02E6AF30-4649-C8B0-2D8D-33A70F33EBA4}"/>
          </ac:spMkLst>
        </pc:spChg>
        <pc:spChg chg="del">
          <ac:chgData name="惠雅 林" userId="9b45cca4ed174162" providerId="LiveId" clId="{D7203D65-AED8-4EB9-9A8D-22259988CF28}" dt="2022-05-23T13:36:11.517" v="1661" actId="478"/>
          <ac:spMkLst>
            <pc:docMk/>
            <pc:sldMk cId="3775777238" sldId="315"/>
            <ac:spMk id="27" creationId="{2615B0C8-13D3-0441-9BCC-68E5E1135897}"/>
          </ac:spMkLst>
        </pc:spChg>
        <pc:spChg chg="add mod">
          <ac:chgData name="惠雅 林" userId="9b45cca4ed174162" providerId="LiveId" clId="{D7203D65-AED8-4EB9-9A8D-22259988CF28}" dt="2022-05-23T13:38:04.818" v="1689" actId="1076"/>
          <ac:spMkLst>
            <pc:docMk/>
            <pc:sldMk cId="3775777238" sldId="315"/>
            <ac:spMk id="31" creationId="{CB2A8F8F-209F-01BB-F0F8-407C42A1A621}"/>
          </ac:spMkLst>
        </pc:spChg>
        <pc:spChg chg="add mod">
          <ac:chgData name="惠雅 林" userId="9b45cca4ed174162" providerId="LiveId" clId="{D7203D65-AED8-4EB9-9A8D-22259988CF28}" dt="2022-05-23T13:37:47.745" v="1684" actId="1076"/>
          <ac:spMkLst>
            <pc:docMk/>
            <pc:sldMk cId="3775777238" sldId="315"/>
            <ac:spMk id="32" creationId="{E055692C-D508-10B7-D061-371052930776}"/>
          </ac:spMkLst>
        </pc:spChg>
        <pc:spChg chg="add mod">
          <ac:chgData name="惠雅 林" userId="9b45cca4ed174162" providerId="LiveId" clId="{D7203D65-AED8-4EB9-9A8D-22259988CF28}" dt="2022-05-23T13:38:07.575" v="1690" actId="1076"/>
          <ac:spMkLst>
            <pc:docMk/>
            <pc:sldMk cId="3775777238" sldId="315"/>
            <ac:spMk id="33" creationId="{5C2B3BAD-0DB9-D77C-26DF-6F80EED40FC6}"/>
          </ac:spMkLst>
        </pc:spChg>
        <pc:spChg chg="add mod">
          <ac:chgData name="惠雅 林" userId="9b45cca4ed174162" providerId="LiveId" clId="{D7203D65-AED8-4EB9-9A8D-22259988CF28}" dt="2022-05-23T13:51:55.555" v="1904"/>
          <ac:spMkLst>
            <pc:docMk/>
            <pc:sldMk cId="3775777238" sldId="315"/>
            <ac:spMk id="36" creationId="{9496CB49-589B-6EA7-A680-E96D5A163166}"/>
          </ac:spMkLst>
        </pc:spChg>
        <pc:grpChg chg="mod">
          <ac:chgData name="惠雅 林" userId="9b45cca4ed174162" providerId="LiveId" clId="{D7203D65-AED8-4EB9-9A8D-22259988CF28}" dt="2022-05-23T13:36:39.368" v="1668" actId="14100"/>
          <ac:grpSpMkLst>
            <pc:docMk/>
            <pc:sldMk cId="3775777238" sldId="315"/>
            <ac:grpSpMk id="30" creationId="{08A71473-071B-50BD-54E8-E996CA960082}"/>
          </ac:grpSpMkLst>
        </pc:grpChg>
        <pc:graphicFrameChg chg="del">
          <ac:chgData name="惠雅 林" userId="9b45cca4ed174162" providerId="LiveId" clId="{D7203D65-AED8-4EB9-9A8D-22259988CF28}" dt="2022-05-23T13:36:00.051" v="1659" actId="478"/>
          <ac:graphicFrameMkLst>
            <pc:docMk/>
            <pc:sldMk cId="3775777238" sldId="315"/>
            <ac:graphicFrameMk id="20" creationId="{A68C9B4C-6E08-8434-5E49-5AC9D36789A6}"/>
          </ac:graphicFrameMkLst>
        </pc:graphicFrameChg>
        <pc:picChg chg="add mod">
          <ac:chgData name="惠雅 林" userId="9b45cca4ed174162" providerId="LiveId" clId="{D7203D65-AED8-4EB9-9A8D-22259988CF28}" dt="2022-05-23T13:37:15.173" v="1676" actId="1076"/>
          <ac:picMkLst>
            <pc:docMk/>
            <pc:sldMk cId="3775777238" sldId="315"/>
            <ac:picMk id="34" creationId="{194E57A9-D281-E739-35BB-738C7CC7F379}"/>
          </ac:picMkLst>
        </pc:picChg>
        <pc:picChg chg="add mod">
          <ac:chgData name="惠雅 林" userId="9b45cca4ed174162" providerId="LiveId" clId="{D7203D65-AED8-4EB9-9A8D-22259988CF28}" dt="2022-05-23T13:37:26.635" v="1680" actId="14100"/>
          <ac:picMkLst>
            <pc:docMk/>
            <pc:sldMk cId="3775777238" sldId="315"/>
            <ac:picMk id="35" creationId="{4430B24A-7344-FB05-37B1-E25827FB0BED}"/>
          </ac:picMkLst>
        </pc:picChg>
      </pc:sldChg>
      <pc:sldChg chg="addSp delSp modSp add mod">
        <pc:chgData name="惠雅 林" userId="9b45cca4ed174162" providerId="LiveId" clId="{D7203D65-AED8-4EB9-9A8D-22259988CF28}" dt="2022-05-23T13:52:08.404" v="1910" actId="478"/>
        <pc:sldMkLst>
          <pc:docMk/>
          <pc:sldMk cId="732576161" sldId="316"/>
        </pc:sldMkLst>
        <pc:spChg chg="add del mod">
          <ac:chgData name="惠雅 林" userId="9b45cca4ed174162" providerId="LiveId" clId="{D7203D65-AED8-4EB9-9A8D-22259988CF28}" dt="2022-05-23T13:52:08.404" v="1910" actId="478"/>
          <ac:spMkLst>
            <pc:docMk/>
            <pc:sldMk cId="732576161" sldId="316"/>
            <ac:spMk id="2" creationId="{82AD3DD2-7E07-9A5D-9E7C-B78253EB4099}"/>
          </ac:spMkLst>
        </pc:spChg>
        <pc:spChg chg="mod">
          <ac:chgData name="惠雅 林" userId="9b45cca4ed174162" providerId="LiveId" clId="{D7203D65-AED8-4EB9-9A8D-22259988CF28}" dt="2022-05-23T13:40:52.773" v="1740" actId="14100"/>
          <ac:spMkLst>
            <pc:docMk/>
            <pc:sldMk cId="732576161" sldId="316"/>
            <ac:spMk id="15" creationId="{5D9B8FC6-AF34-E9F4-D7C5-C0A29E3F03E0}"/>
          </ac:spMkLst>
        </pc:spChg>
        <pc:spChg chg="mod">
          <ac:chgData name="惠雅 林" userId="9b45cca4ed174162" providerId="LiveId" clId="{D7203D65-AED8-4EB9-9A8D-22259988CF28}" dt="2022-05-23T13:40:29.382" v="1730" actId="21"/>
          <ac:spMkLst>
            <pc:docMk/>
            <pc:sldMk cId="732576161" sldId="316"/>
            <ac:spMk id="17" creationId="{07ABAFAC-D508-B7C0-B4D2-D10AA5F1A163}"/>
          </ac:spMkLst>
        </pc:spChg>
        <pc:spChg chg="mod">
          <ac:chgData name="惠雅 林" userId="9b45cca4ed174162" providerId="LiveId" clId="{D7203D65-AED8-4EB9-9A8D-22259988CF28}" dt="2022-05-23T13:39:01.033" v="1701"/>
          <ac:spMkLst>
            <pc:docMk/>
            <pc:sldMk cId="732576161" sldId="316"/>
            <ac:spMk id="26" creationId="{02E6AF30-4649-C8B0-2D8D-33A70F33EBA4}"/>
          </ac:spMkLst>
        </pc:spChg>
        <pc:spChg chg="mod">
          <ac:chgData name="惠雅 林" userId="9b45cca4ed174162" providerId="LiveId" clId="{D7203D65-AED8-4EB9-9A8D-22259988CF28}" dt="2022-05-23T13:40:12.962" v="1718" actId="1076"/>
          <ac:spMkLst>
            <pc:docMk/>
            <pc:sldMk cId="732576161" sldId="316"/>
            <ac:spMk id="31" creationId="{CB2A8F8F-209F-01BB-F0F8-407C42A1A621}"/>
          </ac:spMkLst>
        </pc:spChg>
        <pc:spChg chg="mod">
          <ac:chgData name="惠雅 林" userId="9b45cca4ed174162" providerId="LiveId" clId="{D7203D65-AED8-4EB9-9A8D-22259988CF28}" dt="2022-05-23T13:39:09.129" v="1702"/>
          <ac:spMkLst>
            <pc:docMk/>
            <pc:sldMk cId="732576161" sldId="316"/>
            <ac:spMk id="32" creationId="{E055692C-D508-10B7-D061-371052930776}"/>
          </ac:spMkLst>
        </pc:spChg>
        <pc:spChg chg="add mod">
          <ac:chgData name="惠雅 林" userId="9b45cca4ed174162" providerId="LiveId" clId="{D7203D65-AED8-4EB9-9A8D-22259988CF28}" dt="2022-05-23T13:40:46.526" v="1739" actId="1076"/>
          <ac:spMkLst>
            <pc:docMk/>
            <pc:sldMk cId="732576161" sldId="316"/>
            <ac:spMk id="37" creationId="{1F2E6E16-0A9F-1371-3BEC-563AC3482755}"/>
          </ac:spMkLst>
        </pc:spChg>
        <pc:spChg chg="add del mod">
          <ac:chgData name="惠雅 林" userId="9b45cca4ed174162" providerId="LiveId" clId="{D7203D65-AED8-4EB9-9A8D-22259988CF28}" dt="2022-05-23T13:52:04.765" v="1908"/>
          <ac:spMkLst>
            <pc:docMk/>
            <pc:sldMk cId="732576161" sldId="316"/>
            <ac:spMk id="38" creationId="{F1562B9A-40C9-6A1C-1389-E03150C0D869}"/>
          </ac:spMkLst>
        </pc:spChg>
        <pc:spChg chg="add mod">
          <ac:chgData name="惠雅 林" userId="9b45cca4ed174162" providerId="LiveId" clId="{D7203D65-AED8-4EB9-9A8D-22259988CF28}" dt="2022-05-23T13:52:06.280" v="1909"/>
          <ac:spMkLst>
            <pc:docMk/>
            <pc:sldMk cId="732576161" sldId="316"/>
            <ac:spMk id="39" creationId="{BD3746B0-95D4-365D-E1CA-8B8834959323}"/>
          </ac:spMkLst>
        </pc:spChg>
        <pc:picChg chg="add del mod">
          <ac:chgData name="惠雅 林" userId="9b45cca4ed174162" providerId="LiveId" clId="{D7203D65-AED8-4EB9-9A8D-22259988CF28}" dt="2022-05-23T13:40:34.938" v="1735" actId="1076"/>
          <ac:picMkLst>
            <pc:docMk/>
            <pc:sldMk cId="732576161" sldId="316"/>
            <ac:picMk id="27" creationId="{128B149C-2CEC-B6C1-439B-E4CC65F00A81}"/>
          </ac:picMkLst>
        </pc:picChg>
        <pc:picChg chg="del">
          <ac:chgData name="惠雅 林" userId="9b45cca4ed174162" providerId="LiveId" clId="{D7203D65-AED8-4EB9-9A8D-22259988CF28}" dt="2022-05-23T13:38:18.593" v="1693" actId="478"/>
          <ac:picMkLst>
            <pc:docMk/>
            <pc:sldMk cId="732576161" sldId="316"/>
            <ac:picMk id="34" creationId="{194E57A9-D281-E739-35BB-738C7CC7F379}"/>
          </ac:picMkLst>
        </pc:picChg>
        <pc:picChg chg="del">
          <ac:chgData name="惠雅 林" userId="9b45cca4ed174162" providerId="LiveId" clId="{D7203D65-AED8-4EB9-9A8D-22259988CF28}" dt="2022-05-23T13:38:18.593" v="1693" actId="478"/>
          <ac:picMkLst>
            <pc:docMk/>
            <pc:sldMk cId="732576161" sldId="316"/>
            <ac:picMk id="35" creationId="{4430B24A-7344-FB05-37B1-E25827FB0BED}"/>
          </ac:picMkLst>
        </pc:picChg>
        <pc:picChg chg="add mod">
          <ac:chgData name="惠雅 林" userId="9b45cca4ed174162" providerId="LiveId" clId="{D7203D65-AED8-4EB9-9A8D-22259988CF28}" dt="2022-05-23T13:38:50.259" v="1700" actId="1076"/>
          <ac:picMkLst>
            <pc:docMk/>
            <pc:sldMk cId="732576161" sldId="316"/>
            <ac:picMk id="36" creationId="{062D52CB-2966-2D13-17D6-E9E3DC89A9C6}"/>
          </ac:picMkLst>
        </pc:picChg>
      </pc:sldChg>
      <pc:sldChg chg="addSp delSp modSp add mod">
        <pc:chgData name="惠雅 林" userId="9b45cca4ed174162" providerId="LiveId" clId="{D7203D65-AED8-4EB9-9A8D-22259988CF28}" dt="2022-05-23T13:52:11.026" v="1912" actId="478"/>
        <pc:sldMkLst>
          <pc:docMk/>
          <pc:sldMk cId="3810296248" sldId="317"/>
        </pc:sldMkLst>
        <pc:spChg chg="del">
          <ac:chgData name="惠雅 林" userId="9b45cca4ed174162" providerId="LiveId" clId="{D7203D65-AED8-4EB9-9A8D-22259988CF28}" dt="2022-05-23T13:52:11.026" v="1912" actId="478"/>
          <ac:spMkLst>
            <pc:docMk/>
            <pc:sldMk cId="3810296248" sldId="317"/>
            <ac:spMk id="2" creationId="{82AD3DD2-7E07-9A5D-9E7C-B78253EB4099}"/>
          </ac:spMkLst>
        </pc:spChg>
        <pc:spChg chg="mod">
          <ac:chgData name="惠雅 林" userId="9b45cca4ed174162" providerId="LiveId" clId="{D7203D65-AED8-4EB9-9A8D-22259988CF28}" dt="2022-05-23T13:41:58.049" v="1760" actId="14100"/>
          <ac:spMkLst>
            <pc:docMk/>
            <pc:sldMk cId="3810296248" sldId="317"/>
            <ac:spMk id="15" creationId="{5D9B8FC6-AF34-E9F4-D7C5-C0A29E3F03E0}"/>
          </ac:spMkLst>
        </pc:spChg>
        <pc:spChg chg="mod">
          <ac:chgData name="惠雅 林" userId="9b45cca4ed174162" providerId="LiveId" clId="{D7203D65-AED8-4EB9-9A8D-22259988CF28}" dt="2022-05-23T13:41:08.954" v="1746" actId="20577"/>
          <ac:spMkLst>
            <pc:docMk/>
            <pc:sldMk cId="3810296248" sldId="317"/>
            <ac:spMk id="26" creationId="{02E6AF30-4649-C8B0-2D8D-33A70F33EBA4}"/>
          </ac:spMkLst>
        </pc:spChg>
        <pc:spChg chg="mod">
          <ac:chgData name="惠雅 林" userId="9b45cca4ed174162" providerId="LiveId" clId="{D7203D65-AED8-4EB9-9A8D-22259988CF28}" dt="2022-05-23T13:41:12.568" v="1750" actId="20577"/>
          <ac:spMkLst>
            <pc:docMk/>
            <pc:sldMk cId="3810296248" sldId="317"/>
            <ac:spMk id="32" creationId="{E055692C-D508-10B7-D061-371052930776}"/>
          </ac:spMkLst>
        </pc:spChg>
        <pc:spChg chg="mod">
          <ac:chgData name="惠雅 林" userId="9b45cca4ed174162" providerId="LiveId" clId="{D7203D65-AED8-4EB9-9A8D-22259988CF28}" dt="2022-05-23T13:41:54.632" v="1759"/>
          <ac:spMkLst>
            <pc:docMk/>
            <pc:sldMk cId="3810296248" sldId="317"/>
            <ac:spMk id="37" creationId="{1F2E6E16-0A9F-1371-3BEC-563AC3482755}"/>
          </ac:spMkLst>
        </pc:spChg>
        <pc:spChg chg="add mod">
          <ac:chgData name="惠雅 林" userId="9b45cca4ed174162" providerId="LiveId" clId="{D7203D65-AED8-4EB9-9A8D-22259988CF28}" dt="2022-05-23T13:52:09.593" v="1911"/>
          <ac:spMkLst>
            <pc:docMk/>
            <pc:sldMk cId="3810296248" sldId="317"/>
            <ac:spMk id="38" creationId="{225D34C8-B6FF-14A3-6D9F-28F638CE4067}"/>
          </ac:spMkLst>
        </pc:spChg>
        <pc:picChg chg="del">
          <ac:chgData name="惠雅 林" userId="9b45cca4ed174162" providerId="LiveId" clId="{D7203D65-AED8-4EB9-9A8D-22259988CF28}" dt="2022-05-23T13:41:18.131" v="1751" actId="478"/>
          <ac:picMkLst>
            <pc:docMk/>
            <pc:sldMk cId="3810296248" sldId="317"/>
            <ac:picMk id="27" creationId="{128B149C-2CEC-B6C1-439B-E4CC65F00A81}"/>
          </ac:picMkLst>
        </pc:picChg>
        <pc:picChg chg="add mod">
          <ac:chgData name="惠雅 林" userId="9b45cca4ed174162" providerId="LiveId" clId="{D7203D65-AED8-4EB9-9A8D-22259988CF28}" dt="2022-05-23T13:41:44.127" v="1758" actId="14100"/>
          <ac:picMkLst>
            <pc:docMk/>
            <pc:sldMk cId="3810296248" sldId="317"/>
            <ac:picMk id="34" creationId="{1E738B90-0E04-7757-F2D8-EB7842E156A0}"/>
          </ac:picMkLst>
        </pc:picChg>
        <pc:picChg chg="add mod">
          <ac:chgData name="惠雅 林" userId="9b45cca4ed174162" providerId="LiveId" clId="{D7203D65-AED8-4EB9-9A8D-22259988CF28}" dt="2022-05-23T13:41:27.319" v="1754" actId="1076"/>
          <ac:picMkLst>
            <pc:docMk/>
            <pc:sldMk cId="3810296248" sldId="317"/>
            <ac:picMk id="35" creationId="{CABF68CF-2106-76E8-C82B-37DC3AC8FB5C}"/>
          </ac:picMkLst>
        </pc:picChg>
        <pc:picChg chg="del">
          <ac:chgData name="惠雅 林" userId="9b45cca4ed174162" providerId="LiveId" clId="{D7203D65-AED8-4EB9-9A8D-22259988CF28}" dt="2022-05-23T13:41:18.131" v="1751" actId="478"/>
          <ac:picMkLst>
            <pc:docMk/>
            <pc:sldMk cId="3810296248" sldId="317"/>
            <ac:picMk id="36" creationId="{062D52CB-2966-2D13-17D6-E9E3DC89A9C6}"/>
          </ac:picMkLst>
        </pc:picChg>
      </pc:sldChg>
      <pc:sldChg chg="addSp delSp modSp add mod">
        <pc:chgData name="惠雅 林" userId="9b45cca4ed174162" providerId="LiveId" clId="{D7203D65-AED8-4EB9-9A8D-22259988CF28}" dt="2022-05-23T13:52:13.234" v="1914"/>
        <pc:sldMkLst>
          <pc:docMk/>
          <pc:sldMk cId="807874870" sldId="318"/>
        </pc:sldMkLst>
        <pc:spChg chg="del">
          <ac:chgData name="惠雅 林" userId="9b45cca4ed174162" providerId="LiveId" clId="{D7203D65-AED8-4EB9-9A8D-22259988CF28}" dt="2022-05-23T13:52:12.961" v="1913" actId="478"/>
          <ac:spMkLst>
            <pc:docMk/>
            <pc:sldMk cId="807874870" sldId="318"/>
            <ac:spMk id="2" creationId="{82AD3DD2-7E07-9A5D-9E7C-B78253EB4099}"/>
          </ac:spMkLst>
        </pc:spChg>
        <pc:spChg chg="mod">
          <ac:chgData name="惠雅 林" userId="9b45cca4ed174162" providerId="LiveId" clId="{D7203D65-AED8-4EB9-9A8D-22259988CF28}" dt="2022-05-23T13:43:19.950" v="1767"/>
          <ac:spMkLst>
            <pc:docMk/>
            <pc:sldMk cId="807874870" sldId="318"/>
            <ac:spMk id="17" creationId="{07ABAFAC-D508-B7C0-B4D2-D10AA5F1A163}"/>
          </ac:spMkLst>
        </pc:spChg>
        <pc:spChg chg="del">
          <ac:chgData name="惠雅 林" userId="9b45cca4ed174162" providerId="LiveId" clId="{D7203D65-AED8-4EB9-9A8D-22259988CF28}" dt="2022-05-23T13:43:08.616" v="1766" actId="478"/>
          <ac:spMkLst>
            <pc:docMk/>
            <pc:sldMk cId="807874870" sldId="318"/>
            <ac:spMk id="19" creationId="{00E44E54-0373-D581-0E5F-D7873C7E8222}"/>
          </ac:spMkLst>
        </pc:spChg>
        <pc:spChg chg="del">
          <ac:chgData name="惠雅 林" userId="9b45cca4ed174162" providerId="LiveId" clId="{D7203D65-AED8-4EB9-9A8D-22259988CF28}" dt="2022-05-23T13:43:08.616" v="1766" actId="478"/>
          <ac:spMkLst>
            <pc:docMk/>
            <pc:sldMk cId="807874870" sldId="318"/>
            <ac:spMk id="23" creationId="{5E20DB3B-5357-B78E-CA78-7270FA10AD6E}"/>
          </ac:spMkLst>
        </pc:spChg>
        <pc:spChg chg="del">
          <ac:chgData name="惠雅 林" userId="9b45cca4ed174162" providerId="LiveId" clId="{D7203D65-AED8-4EB9-9A8D-22259988CF28}" dt="2022-05-23T13:43:08.616" v="1766" actId="478"/>
          <ac:spMkLst>
            <pc:docMk/>
            <pc:sldMk cId="807874870" sldId="318"/>
            <ac:spMk id="25" creationId="{87599AD2-6036-8CB7-A298-E494E569668B}"/>
          </ac:spMkLst>
        </pc:spChg>
        <pc:spChg chg="del">
          <ac:chgData name="惠雅 林" userId="9b45cca4ed174162" providerId="LiveId" clId="{D7203D65-AED8-4EB9-9A8D-22259988CF28}" dt="2022-05-23T13:43:08.616" v="1766" actId="478"/>
          <ac:spMkLst>
            <pc:docMk/>
            <pc:sldMk cId="807874870" sldId="318"/>
            <ac:spMk id="27" creationId="{2615B0C8-13D3-0441-9BCC-68E5E1135897}"/>
          </ac:spMkLst>
        </pc:spChg>
        <pc:spChg chg="add mod">
          <ac:chgData name="惠雅 林" userId="9b45cca4ed174162" providerId="LiveId" clId="{D7203D65-AED8-4EB9-9A8D-22259988CF28}" dt="2022-05-23T13:44:17.517" v="1786" actId="12"/>
          <ac:spMkLst>
            <pc:docMk/>
            <pc:sldMk cId="807874870" sldId="318"/>
            <ac:spMk id="31" creationId="{F828EC26-5402-A769-190C-57BACB73F8BA}"/>
          </ac:spMkLst>
        </pc:spChg>
        <pc:spChg chg="add mod">
          <ac:chgData name="惠雅 林" userId="9b45cca4ed174162" providerId="LiveId" clId="{D7203D65-AED8-4EB9-9A8D-22259988CF28}" dt="2022-05-23T13:52:13.234" v="1914"/>
          <ac:spMkLst>
            <pc:docMk/>
            <pc:sldMk cId="807874870" sldId="318"/>
            <ac:spMk id="32" creationId="{31CC41D1-1697-9D4C-23F6-18EA4EA2BDEA}"/>
          </ac:spMkLst>
        </pc:spChg>
        <pc:grpChg chg="del">
          <ac:chgData name="惠雅 林" userId="9b45cca4ed174162" providerId="LiveId" clId="{D7203D65-AED8-4EB9-9A8D-22259988CF28}" dt="2022-05-23T13:43:05.614" v="1765" actId="478"/>
          <ac:grpSpMkLst>
            <pc:docMk/>
            <pc:sldMk cId="807874870" sldId="318"/>
            <ac:grpSpMk id="30" creationId="{08A71473-071B-50BD-54E8-E996CA960082}"/>
          </ac:grpSpMkLst>
        </pc:grpChg>
        <pc:graphicFrameChg chg="del">
          <ac:chgData name="惠雅 林" userId="9b45cca4ed174162" providerId="LiveId" clId="{D7203D65-AED8-4EB9-9A8D-22259988CF28}" dt="2022-05-23T13:43:30.320" v="1768" actId="478"/>
          <ac:graphicFrameMkLst>
            <pc:docMk/>
            <pc:sldMk cId="807874870" sldId="318"/>
            <ac:graphicFrameMk id="20" creationId="{A68C9B4C-6E08-8434-5E49-5AC9D36789A6}"/>
          </ac:graphicFrameMkLst>
        </pc:graphicFrameChg>
        <pc:graphicFrameChg chg="add mod modGraphic">
          <ac:chgData name="惠雅 林" userId="9b45cca4ed174162" providerId="LiveId" clId="{D7203D65-AED8-4EB9-9A8D-22259988CF28}" dt="2022-05-23T13:43:55.174" v="1775" actId="1076"/>
          <ac:graphicFrameMkLst>
            <pc:docMk/>
            <pc:sldMk cId="807874870" sldId="318"/>
            <ac:graphicFrameMk id="26" creationId="{2F9F73A8-CDCA-7FB2-E18A-7C9ABF592334}"/>
          </ac:graphicFrameMkLst>
        </pc:graphicFrameChg>
      </pc:sldChg>
      <pc:sldChg chg="add del">
        <pc:chgData name="惠雅 林" userId="9b45cca4ed174162" providerId="LiveId" clId="{D7203D65-AED8-4EB9-9A8D-22259988CF28}" dt="2022-05-23T13:42:15.249" v="1763" actId="47"/>
        <pc:sldMkLst>
          <pc:docMk/>
          <pc:sldMk cId="1986491815" sldId="318"/>
        </pc:sldMkLst>
      </pc:sldChg>
      <pc:sldChg chg="addSp delSp modSp add mod">
        <pc:chgData name="惠雅 林" userId="9b45cca4ed174162" providerId="LiveId" clId="{D7203D65-AED8-4EB9-9A8D-22259988CF28}" dt="2022-05-23T13:52:17.390" v="1917"/>
        <pc:sldMkLst>
          <pc:docMk/>
          <pc:sldMk cId="551557622" sldId="319"/>
        </pc:sldMkLst>
        <pc:spChg chg="del">
          <ac:chgData name="惠雅 林" userId="9b45cca4ed174162" providerId="LiveId" clId="{D7203D65-AED8-4EB9-9A8D-22259988CF28}" dt="2022-05-23T13:47:31.723" v="1833" actId="478"/>
          <ac:spMkLst>
            <pc:docMk/>
            <pc:sldMk cId="551557622" sldId="319"/>
            <ac:spMk id="2" creationId="{82AD3DD2-7E07-9A5D-9E7C-B78253EB4099}"/>
          </ac:spMkLst>
        </pc:spChg>
        <pc:spChg chg="mod">
          <ac:chgData name="惠雅 林" userId="9b45cca4ed174162" providerId="LiveId" clId="{D7203D65-AED8-4EB9-9A8D-22259988CF28}" dt="2022-05-23T13:47:23.092" v="1831"/>
          <ac:spMkLst>
            <pc:docMk/>
            <pc:sldMk cId="551557622" sldId="319"/>
            <ac:spMk id="17" creationId="{07ABAFAC-D508-B7C0-B4D2-D10AA5F1A163}"/>
          </ac:spMkLst>
        </pc:spChg>
        <pc:spChg chg="del">
          <ac:chgData name="惠雅 林" userId="9b45cca4ed174162" providerId="LiveId" clId="{D7203D65-AED8-4EB9-9A8D-22259988CF28}" dt="2022-05-23T13:47:26.727" v="1832" actId="478"/>
          <ac:spMkLst>
            <pc:docMk/>
            <pc:sldMk cId="551557622" sldId="319"/>
            <ac:spMk id="19" creationId="{C2AA5355-B73C-4A5D-8DCA-6C33F0B02958}"/>
          </ac:spMkLst>
        </pc:spChg>
        <pc:spChg chg="del">
          <ac:chgData name="惠雅 林" userId="9b45cca4ed174162" providerId="LiveId" clId="{D7203D65-AED8-4EB9-9A8D-22259988CF28}" dt="2022-05-23T13:47:35.977" v="1834" actId="478"/>
          <ac:spMkLst>
            <pc:docMk/>
            <pc:sldMk cId="551557622" sldId="319"/>
            <ac:spMk id="20" creationId="{A1575E73-FD27-AA8E-1377-FBEC6DCC9B13}"/>
          </ac:spMkLst>
        </pc:spChg>
        <pc:spChg chg="del">
          <ac:chgData name="惠雅 林" userId="9b45cca4ed174162" providerId="LiveId" clId="{D7203D65-AED8-4EB9-9A8D-22259988CF28}" dt="2022-05-23T13:47:38.449" v="1835" actId="478"/>
          <ac:spMkLst>
            <pc:docMk/>
            <pc:sldMk cId="551557622" sldId="319"/>
            <ac:spMk id="21" creationId="{1F60790D-C7FD-8BD9-AF97-74386A3E407D}"/>
          </ac:spMkLst>
        </pc:spChg>
        <pc:spChg chg="del">
          <ac:chgData name="惠雅 林" userId="9b45cca4ed174162" providerId="LiveId" clId="{D7203D65-AED8-4EB9-9A8D-22259988CF28}" dt="2022-05-23T13:47:31.723" v="1833" actId="478"/>
          <ac:spMkLst>
            <pc:docMk/>
            <pc:sldMk cId="551557622" sldId="319"/>
            <ac:spMk id="22" creationId="{C8EEDC8C-418C-2D33-7E87-6CF720791DDB}"/>
          </ac:spMkLst>
        </pc:spChg>
        <pc:spChg chg="del">
          <ac:chgData name="惠雅 林" userId="9b45cca4ed174162" providerId="LiveId" clId="{D7203D65-AED8-4EB9-9A8D-22259988CF28}" dt="2022-05-23T13:47:35.977" v="1834" actId="478"/>
          <ac:spMkLst>
            <pc:docMk/>
            <pc:sldMk cId="551557622" sldId="319"/>
            <ac:spMk id="23" creationId="{0599CDF5-7AA2-86C6-FA23-BCF282F258D9}"/>
          </ac:spMkLst>
        </pc:spChg>
        <pc:spChg chg="add mod ord">
          <ac:chgData name="惠雅 林" userId="9b45cca4ed174162" providerId="LiveId" clId="{D7203D65-AED8-4EB9-9A8D-22259988CF28}" dt="2022-05-23T13:50:07.675" v="1869" actId="166"/>
          <ac:spMkLst>
            <pc:docMk/>
            <pc:sldMk cId="551557622" sldId="319"/>
            <ac:spMk id="29" creationId="{00B04493-06BB-FA2D-BD10-B4EAA482E864}"/>
          </ac:spMkLst>
        </pc:spChg>
        <pc:spChg chg="add mod ord">
          <ac:chgData name="惠雅 林" userId="9b45cca4ed174162" providerId="LiveId" clId="{D7203D65-AED8-4EB9-9A8D-22259988CF28}" dt="2022-05-23T13:49:50.240" v="1862" actId="14100"/>
          <ac:spMkLst>
            <pc:docMk/>
            <pc:sldMk cId="551557622" sldId="319"/>
            <ac:spMk id="30" creationId="{5134D4D8-5602-1BD2-A2E2-4D48B2A91C09}"/>
          </ac:spMkLst>
        </pc:spChg>
        <pc:spChg chg="add mod">
          <ac:chgData name="惠雅 林" userId="9b45cca4ed174162" providerId="LiveId" clId="{D7203D65-AED8-4EB9-9A8D-22259988CF28}" dt="2022-05-23T13:49:53.743" v="1864" actId="1076"/>
          <ac:spMkLst>
            <pc:docMk/>
            <pc:sldMk cId="551557622" sldId="319"/>
            <ac:spMk id="31" creationId="{BAB1F00F-5AFD-4641-F643-C10D9D6128BB}"/>
          </ac:spMkLst>
        </pc:spChg>
        <pc:spChg chg="add mod">
          <ac:chgData name="惠雅 林" userId="9b45cca4ed174162" providerId="LiveId" clId="{D7203D65-AED8-4EB9-9A8D-22259988CF28}" dt="2022-05-23T13:49:58.895" v="1866" actId="1076"/>
          <ac:spMkLst>
            <pc:docMk/>
            <pc:sldMk cId="551557622" sldId="319"/>
            <ac:spMk id="32" creationId="{E51B236F-174B-3EA3-60F6-1954256EF6AA}"/>
          </ac:spMkLst>
        </pc:spChg>
        <pc:spChg chg="add mod">
          <ac:chgData name="惠雅 林" userId="9b45cca4ed174162" providerId="LiveId" clId="{D7203D65-AED8-4EB9-9A8D-22259988CF28}" dt="2022-05-23T13:50:03.125" v="1868" actId="1076"/>
          <ac:spMkLst>
            <pc:docMk/>
            <pc:sldMk cId="551557622" sldId="319"/>
            <ac:spMk id="33" creationId="{0597CCB3-BB4E-A90D-B889-197F2C0838C2}"/>
          </ac:spMkLst>
        </pc:spChg>
        <pc:spChg chg="add mod">
          <ac:chgData name="惠雅 林" userId="9b45cca4ed174162" providerId="LiveId" clId="{D7203D65-AED8-4EB9-9A8D-22259988CF28}" dt="2022-05-23T13:52:17.390" v="1917"/>
          <ac:spMkLst>
            <pc:docMk/>
            <pc:sldMk cId="551557622" sldId="319"/>
            <ac:spMk id="34" creationId="{4BC34223-84CF-8F6D-85A8-9B5164A975FE}"/>
          </ac:spMkLst>
        </pc:spChg>
        <pc:grpChg chg="del">
          <ac:chgData name="惠雅 林" userId="9b45cca4ed174162" providerId="LiveId" clId="{D7203D65-AED8-4EB9-9A8D-22259988CF28}" dt="2022-05-23T13:47:31.723" v="1833" actId="478"/>
          <ac:grpSpMkLst>
            <pc:docMk/>
            <pc:sldMk cId="551557622" sldId="319"/>
            <ac:grpSpMk id="26" creationId="{2617D654-F722-60F2-2E9B-4BC6396B2719}"/>
          </ac:grpSpMkLst>
        </pc:grpChg>
        <pc:picChg chg="del">
          <ac:chgData name="惠雅 林" userId="9b45cca4ed174162" providerId="LiveId" clId="{D7203D65-AED8-4EB9-9A8D-22259988CF28}" dt="2022-05-23T13:47:31.723" v="1833" actId="478"/>
          <ac:picMkLst>
            <pc:docMk/>
            <pc:sldMk cId="551557622" sldId="319"/>
            <ac:picMk id="24" creationId="{5C2B1399-E710-B033-E676-4FBC9CDFB757}"/>
          </ac:picMkLst>
        </pc:picChg>
        <pc:picChg chg="del">
          <ac:chgData name="惠雅 林" userId="9b45cca4ed174162" providerId="LiveId" clId="{D7203D65-AED8-4EB9-9A8D-22259988CF28}" dt="2022-05-23T13:47:31.723" v="1833" actId="478"/>
          <ac:picMkLst>
            <pc:docMk/>
            <pc:sldMk cId="551557622" sldId="319"/>
            <ac:picMk id="25" creationId="{1EEBFC31-88B8-BA9B-4257-E0012C9EB9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5FC88-7B8B-4872-93B3-F9B3D9DA2E89}" type="datetimeFigureOut">
              <a:rPr lang="zh-TW" altLang="en-US" smtClean="0"/>
              <a:t>2022/6/9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2E6D1-4784-475A-BBC5-FE13F3B122E4}" type="slidenum">
              <a:rPr lang="zh-TW" altLang="en-US" smtClean="0"/>
              <a:t>‹#›</a:t>
            </a:fld>
            <a:endParaRPr lang="zh-TW" altLang="en-US"/>
          </a:p>
        </p:txBody>
      </p:sp>
    </p:spTree>
    <p:extLst>
      <p:ext uri="{BB962C8B-B14F-4D97-AF65-F5344CB8AC3E}">
        <p14:creationId xmlns:p14="http://schemas.microsoft.com/office/powerpoint/2010/main" val="137063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zh.wikipedia.org/wiki/%E7%A5%9E%E7%BB%8F%E7%A7%91%E5%AD%A6" TargetMode="External"/><Relationship Id="rId3" Type="http://schemas.openxmlformats.org/officeDocument/2006/relationships/hyperlink" Target="https://zh.wikipedia.org/wiki/%E7%99%8C%E7%97%87" TargetMode="External"/><Relationship Id="rId7" Type="http://schemas.openxmlformats.org/officeDocument/2006/relationships/hyperlink" Target="https://zh.wikipedia.org/wiki/%E7%96%AB%E8%8B%97"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zh.wikipedia.org/wiki/%E5%85%8D%E7%96%AB%E5%AD%A6" TargetMode="External"/><Relationship Id="rId5" Type="http://schemas.openxmlformats.org/officeDocument/2006/relationships/hyperlink" Target="https://zh.wikipedia.org/wiki/%E5%9F%BA%E5%9B%A0%E6%B2%BB%E7%96%97" TargetMode="External"/><Relationship Id="rId4" Type="http://schemas.openxmlformats.org/officeDocument/2006/relationships/hyperlink" Target="https://zh.wikipedia.org/wiki/%E5%BF%83%E8%A1%80%E7%AE%A1%E7%96%BE%E7%97%8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02122"/>
                </a:solidFill>
                <a:effectLst/>
                <a:latin typeface="Arial" panose="020B0604020202020204" pitchFamily="34" charset="0"/>
              </a:rPr>
              <a:t>Nature Medicine:</a:t>
            </a:r>
            <a:r>
              <a:rPr lang="zh-TW" altLang="en-US" b="1" i="0" dirty="0">
                <a:solidFill>
                  <a:srgbClr val="202122"/>
                </a:solidFill>
                <a:effectLst/>
                <a:latin typeface="Arial" panose="020B0604020202020204" pitchFamily="34" charset="0"/>
              </a:rPr>
              <a:t> </a:t>
            </a:r>
            <a:r>
              <a:rPr lang="zh-TW" altLang="en-US" b="0" i="0" dirty="0">
                <a:solidFill>
                  <a:srgbClr val="202122"/>
                </a:solidFill>
                <a:effectLst/>
                <a:latin typeface="Arial" panose="020B0604020202020204" pitchFamily="34" charset="0"/>
              </a:rPr>
              <a:t>收錄生物醫學領域的論文，包括基礎研究和早期臨床研究的研究文章、綜述、研究新聞及評論。文章議題包括</a:t>
            </a:r>
            <a:r>
              <a:rPr lang="zh-TW" altLang="en-US" b="0" i="0" u="none" strike="noStrike" dirty="0">
                <a:solidFill>
                  <a:srgbClr val="0645AD"/>
                </a:solidFill>
                <a:effectLst/>
                <a:latin typeface="Arial" panose="020B0604020202020204" pitchFamily="34" charset="0"/>
                <a:hlinkClick r:id="rId3" tooltip="癌症"/>
              </a:rPr>
              <a:t>癌症</a:t>
            </a:r>
            <a:r>
              <a:rPr lang="zh-TW" altLang="en-US" b="0" i="0" dirty="0">
                <a:solidFill>
                  <a:srgbClr val="202122"/>
                </a:solidFill>
                <a:effectLst/>
                <a:latin typeface="Arial" panose="020B0604020202020204" pitchFamily="34" charset="0"/>
              </a:rPr>
              <a:t>、</a:t>
            </a:r>
            <a:r>
              <a:rPr lang="zh-TW" altLang="en-US" b="0" i="0" u="none" strike="noStrike" dirty="0">
                <a:solidFill>
                  <a:srgbClr val="0645AD"/>
                </a:solidFill>
                <a:effectLst/>
                <a:latin typeface="Arial" panose="020B0604020202020204" pitchFamily="34" charset="0"/>
                <a:hlinkClick r:id="rId4" tooltip="心血管疾病"/>
              </a:rPr>
              <a:t>心血管疾病</a:t>
            </a:r>
            <a:r>
              <a:rPr lang="zh-TW" altLang="en-US" b="0" i="0" dirty="0">
                <a:solidFill>
                  <a:srgbClr val="202122"/>
                </a:solidFill>
                <a:effectLst/>
                <a:latin typeface="Arial" panose="020B0604020202020204" pitchFamily="34" charset="0"/>
              </a:rPr>
              <a:t>、</a:t>
            </a:r>
            <a:r>
              <a:rPr lang="zh-TW" altLang="en-US" b="0" i="0" u="none" strike="noStrike" dirty="0">
                <a:solidFill>
                  <a:srgbClr val="0645AD"/>
                </a:solidFill>
                <a:effectLst/>
                <a:latin typeface="Arial" panose="020B0604020202020204" pitchFamily="34" charset="0"/>
                <a:hlinkClick r:id="rId5" tooltip="基因治療"/>
              </a:rPr>
              <a:t>基因治療</a:t>
            </a:r>
            <a:r>
              <a:rPr lang="zh-TW" altLang="en-US" b="0" i="0" dirty="0">
                <a:solidFill>
                  <a:srgbClr val="202122"/>
                </a:solidFill>
                <a:effectLst/>
                <a:latin typeface="Arial" panose="020B0604020202020204" pitchFamily="34" charset="0"/>
              </a:rPr>
              <a:t>、</a:t>
            </a:r>
            <a:r>
              <a:rPr lang="zh-TW" altLang="en-US" b="0" i="0" u="none" strike="noStrike" dirty="0">
                <a:solidFill>
                  <a:srgbClr val="0645AD"/>
                </a:solidFill>
                <a:effectLst/>
                <a:latin typeface="Arial" panose="020B0604020202020204" pitchFamily="34" charset="0"/>
                <a:hlinkClick r:id="rId6" tooltip="免疫學"/>
              </a:rPr>
              <a:t>免疫學</a:t>
            </a:r>
            <a:r>
              <a:rPr lang="zh-TW" altLang="en-US" b="0" i="0" dirty="0">
                <a:solidFill>
                  <a:srgbClr val="202122"/>
                </a:solidFill>
                <a:effectLst/>
                <a:latin typeface="Arial" panose="020B0604020202020204" pitchFamily="34" charset="0"/>
              </a:rPr>
              <a:t>、免疫</a:t>
            </a:r>
            <a:r>
              <a:rPr lang="zh-TW" altLang="en-US" b="0" i="0" u="none" strike="noStrike" dirty="0">
                <a:solidFill>
                  <a:srgbClr val="0645AD"/>
                </a:solidFill>
                <a:effectLst/>
                <a:latin typeface="Arial" panose="020B0604020202020204" pitchFamily="34" charset="0"/>
                <a:hlinkClick r:id="rId7" tooltip="疫苗"/>
              </a:rPr>
              <a:t>疫苗</a:t>
            </a:r>
            <a:r>
              <a:rPr lang="zh-TW" altLang="en-US" b="0" i="0" dirty="0">
                <a:solidFill>
                  <a:srgbClr val="202122"/>
                </a:solidFill>
                <a:effectLst/>
                <a:latin typeface="Arial" panose="020B0604020202020204" pitchFamily="34" charset="0"/>
              </a:rPr>
              <a:t>和</a:t>
            </a:r>
            <a:r>
              <a:rPr lang="zh-TW" altLang="en-US" b="0" i="0" u="none" strike="noStrike" dirty="0">
                <a:solidFill>
                  <a:srgbClr val="0645AD"/>
                </a:solidFill>
                <a:effectLst/>
                <a:latin typeface="Arial" panose="020B0604020202020204" pitchFamily="34" charset="0"/>
                <a:hlinkClick r:id="rId8" tooltip="神經科學"/>
              </a:rPr>
              <a:t>神經科學</a:t>
            </a:r>
            <a:r>
              <a:rPr lang="zh-TW" altLang="en-US" b="0" i="0" dirty="0">
                <a:solidFill>
                  <a:srgbClr val="202122"/>
                </a:solidFill>
                <a:effectLst/>
                <a:latin typeface="Arial" panose="020B0604020202020204" pitchFamily="34" charset="0"/>
              </a:rPr>
              <a:t>。</a:t>
            </a:r>
            <a:endParaRPr lang="en-US" altLang="zh-TW" b="0" i="0" dirty="0">
              <a:solidFill>
                <a:srgbClr val="202122"/>
              </a:solidFill>
              <a:effectLst/>
              <a:latin typeface="Arial" panose="020B0604020202020204" pitchFamily="34" charset="0"/>
            </a:endParaRPr>
          </a:p>
          <a:p>
            <a:r>
              <a:rPr lang="en-US" altLang="zh-TW" b="0" i="0" dirty="0">
                <a:solidFill>
                  <a:srgbClr val="EA4335"/>
                </a:solidFill>
                <a:effectLst/>
                <a:latin typeface="arial" panose="020B0604020202020204" pitchFamily="34" charset="0"/>
              </a:rPr>
              <a:t>Nature Microbiology:</a:t>
            </a:r>
            <a:r>
              <a:rPr lang="zh-TW" altLang="en-US" b="0" i="0" dirty="0">
                <a:solidFill>
                  <a:srgbClr val="202124"/>
                </a:solidFill>
                <a:effectLst/>
                <a:latin typeface="arial" panose="020B0604020202020204" pitchFamily="34" charset="0"/>
              </a:rPr>
              <a:t>涵蓋了微生物研究的方面，包括進化、生理學和細胞生物學；他們彼此之間、與宿主之間，或與環境之間的相互作用；以及他們的社會學意義。</a:t>
            </a:r>
            <a:endParaRPr lang="en-US" altLang="zh-TW" b="0" i="0" dirty="0">
              <a:solidFill>
                <a:srgbClr val="202124"/>
              </a:solidFill>
              <a:effectLst/>
              <a:latin typeface="arial" panose="020B0604020202020204" pitchFamily="34" charset="0"/>
            </a:endParaRPr>
          </a:p>
          <a:p>
            <a:r>
              <a:rPr lang="en-US" altLang="zh-TW" b="0" i="0" dirty="0">
                <a:solidFill>
                  <a:srgbClr val="333333"/>
                </a:solidFill>
                <a:effectLst/>
                <a:latin typeface="microsoft yahei" panose="020B0503020204020204" pitchFamily="34" charset="-122"/>
                <a:ea typeface="microsoft yahei" panose="020B0503020204020204" pitchFamily="34" charset="-122"/>
              </a:rPr>
              <a:t>Nature Neuroscience:</a:t>
            </a:r>
            <a:r>
              <a:rPr lang="zh-TW" altLang="en-US" b="0" i="0" dirty="0">
                <a:solidFill>
                  <a:srgbClr val="333333"/>
                </a:solidFill>
                <a:effectLst/>
                <a:latin typeface="microsoft yahei" panose="020B0503020204020204" pitchFamily="34" charset="-122"/>
                <a:ea typeface="microsoft yahei" panose="020B0503020204020204" pitchFamily="34" charset="-122"/>
              </a:rPr>
              <a:t> 發表分子、細胞、系統和認知神經科學以及心理物理學，計算模型和神經系統疾病方面的文章。</a:t>
            </a:r>
            <a:endParaRPr lang="en-US" altLang="zh-TW" b="0" i="0" dirty="0">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mj-lt"/>
              </a:rPr>
              <a:t>Nature Energy:</a:t>
            </a:r>
            <a:r>
              <a:rPr lang="zh-TW" altLang="en-US" sz="1200" dirty="0">
                <a:latin typeface="+mj-lt"/>
              </a:rPr>
              <a:t> 能源領域</a:t>
            </a:r>
            <a:endParaRPr lang="en-US" altLang="zh-TW" sz="1200" dirty="0">
              <a:latin typeface="+mj-lt"/>
            </a:endParaRPr>
          </a:p>
          <a:p>
            <a:r>
              <a:rPr lang="en-US" altLang="zh-TW" dirty="0"/>
              <a:t>NPG Asia Materials: </a:t>
            </a:r>
            <a:r>
              <a:rPr lang="zh-TW" altLang="en-US" dirty="0"/>
              <a:t>發表來自物理和化學科學、生物技術和納米技術的文章</a:t>
            </a:r>
            <a:endParaRPr lang="en-US" altLang="zh-TW" dirty="0"/>
          </a:p>
          <a:p>
            <a:r>
              <a:rPr lang="en-US" altLang="zh-TW" b="0" i="0" dirty="0">
                <a:solidFill>
                  <a:srgbClr val="777777"/>
                </a:solidFill>
                <a:effectLst/>
                <a:latin typeface="微软雅黑" panose="020B0503020204020204" pitchFamily="34" charset="-122"/>
                <a:ea typeface="微软雅黑" panose="020B0503020204020204" pitchFamily="34" charset="-122"/>
              </a:rPr>
              <a:t>Nature Geoscience:</a:t>
            </a:r>
            <a:r>
              <a:rPr lang="zh-TW" altLang="en-US" b="0" i="0" dirty="0">
                <a:solidFill>
                  <a:srgbClr val="777777"/>
                </a:solidFill>
                <a:effectLst/>
                <a:latin typeface="微软雅黑" panose="020B0503020204020204" pitchFamily="34" charset="-122"/>
                <a:ea typeface="微软雅黑" panose="020B0503020204020204" pitchFamily="34" charset="-122"/>
              </a:rPr>
              <a:t> 在將地球科學中各個領域的頂級研究與相關領域的相關工作結合在一起。</a:t>
            </a:r>
            <a:endParaRPr lang="en-US" altLang="zh-TW" b="0" i="0" dirty="0">
              <a:solidFill>
                <a:srgbClr val="777777"/>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dirty="0">
                <a:solidFill>
                  <a:srgbClr val="000000"/>
                </a:solidFill>
                <a:effectLst/>
                <a:latin typeface="+mj-lt"/>
              </a:rPr>
              <a:t>Journal of Exposure Science &amp; Environmental Epidemiology</a:t>
            </a:r>
            <a:r>
              <a:rPr lang="en-US" altLang="zh-TW" b="0" i="0" dirty="0">
                <a:solidFill>
                  <a:srgbClr val="4D5156"/>
                </a:solidFill>
                <a:effectLst/>
                <a:latin typeface="arial" panose="020B0604020202020204" pitchFamily="34" charset="0"/>
              </a:rPr>
              <a:t>:</a:t>
            </a:r>
            <a:r>
              <a:rPr lang="zh-TW" altLang="en-US" b="0" i="0" dirty="0">
                <a:solidFill>
                  <a:srgbClr val="4D5156"/>
                </a:solidFill>
                <a:effectLst/>
                <a:latin typeface="arial" panose="020B0604020202020204" pitchFamily="34" charset="0"/>
              </a:rPr>
              <a:t> 專注於為各種環境和公共衛生學科的專業人員提供接觸科學。</a:t>
            </a:r>
            <a:endParaRPr lang="zh-TW" altLang="en-US" dirty="0"/>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5</a:t>
            </a:fld>
            <a:endParaRPr lang="zh-TW" altLang="en-US"/>
          </a:p>
        </p:txBody>
      </p:sp>
    </p:spTree>
    <p:extLst>
      <p:ext uri="{BB962C8B-B14F-4D97-AF65-F5344CB8AC3E}">
        <p14:creationId xmlns:p14="http://schemas.microsoft.com/office/powerpoint/2010/main" val="40511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https://zhuanlan.zhihu.com/p/66589334</a:t>
            </a:r>
          </a:p>
          <a:p>
            <a:pPr algn="l"/>
            <a:r>
              <a:rPr lang="zh-TW" altLang="en-US" b="0" i="0" dirty="0">
                <a:solidFill>
                  <a:srgbClr val="121212"/>
                </a:solidFill>
                <a:effectLst/>
                <a:latin typeface="-apple-system"/>
              </a:rPr>
              <a:t>基於鄰域聚合的</a:t>
            </a:r>
            <a:r>
              <a:rPr lang="en-US" altLang="zh-TW" b="0" i="0" dirty="0">
                <a:solidFill>
                  <a:srgbClr val="121212"/>
                </a:solidFill>
                <a:effectLst/>
                <a:latin typeface="-apple-system"/>
              </a:rPr>
              <a:t>GNN</a:t>
            </a:r>
            <a:r>
              <a:rPr lang="zh-TW" altLang="en-US" b="0" i="0" dirty="0">
                <a:solidFill>
                  <a:srgbClr val="121212"/>
                </a:solidFill>
                <a:effectLst/>
                <a:latin typeface="-apple-system"/>
              </a:rPr>
              <a:t>可以拆分為以下三個模塊：</a:t>
            </a:r>
          </a:p>
          <a:p>
            <a:pPr algn="l"/>
            <a:r>
              <a:rPr lang="en-US" altLang="zh-TW" b="1" i="0" dirty="0">
                <a:solidFill>
                  <a:srgbClr val="121212"/>
                </a:solidFill>
                <a:effectLst/>
                <a:latin typeface="-apple-system"/>
              </a:rPr>
              <a:t>1.Aggregate</a:t>
            </a:r>
            <a:r>
              <a:rPr lang="zh-TW" altLang="en-US" b="1" i="0" dirty="0">
                <a:solidFill>
                  <a:srgbClr val="121212"/>
                </a:solidFill>
                <a:effectLst/>
                <a:latin typeface="-apple-system"/>
              </a:rPr>
              <a:t>：</a:t>
            </a:r>
            <a:r>
              <a:rPr lang="zh-TW" altLang="en-US" b="0" i="0" dirty="0">
                <a:solidFill>
                  <a:srgbClr val="121212"/>
                </a:solidFill>
                <a:effectLst/>
                <a:latin typeface="-apple-system"/>
              </a:rPr>
              <a:t>聚合一階鄰域特徵。</a:t>
            </a:r>
          </a:p>
          <a:p>
            <a:pPr algn="l"/>
            <a:r>
              <a:rPr lang="en-US" altLang="zh-TW" b="1" i="0" dirty="0">
                <a:solidFill>
                  <a:srgbClr val="121212"/>
                </a:solidFill>
                <a:effectLst/>
                <a:latin typeface="-apple-system"/>
              </a:rPr>
              <a:t>2.Combine</a:t>
            </a:r>
            <a:r>
              <a:rPr lang="zh-TW" altLang="en-US" b="1" i="0" dirty="0">
                <a:solidFill>
                  <a:srgbClr val="121212"/>
                </a:solidFill>
                <a:effectLst/>
                <a:latin typeface="-apple-system"/>
              </a:rPr>
              <a:t>：</a:t>
            </a:r>
            <a:r>
              <a:rPr lang="zh-TW" altLang="en-US" b="0" i="0" dirty="0">
                <a:solidFill>
                  <a:srgbClr val="121212"/>
                </a:solidFill>
                <a:effectLst/>
                <a:latin typeface="-apple-system"/>
              </a:rPr>
              <a:t>將鄰居聚合的特徵與當前節點特徵合併， 以更新當前節點特徵。</a:t>
            </a:r>
            <a:endParaRPr lang="en-US" altLang="zh-TW" b="0" i="0" dirty="0">
              <a:solidFill>
                <a:srgbClr val="121212"/>
              </a:solidFill>
              <a:effectLst/>
              <a:latin typeface="-apple-system"/>
            </a:endParaRPr>
          </a:p>
          <a:p>
            <a:pPr algn="l"/>
            <a:r>
              <a:rPr lang="en-US" altLang="zh-TW" b="1" i="0" dirty="0">
                <a:solidFill>
                  <a:srgbClr val="121212"/>
                </a:solidFill>
                <a:effectLst/>
                <a:latin typeface="-apple-system"/>
              </a:rPr>
              <a:t>3. Readout</a:t>
            </a:r>
            <a:r>
              <a:rPr lang="zh-TW" altLang="en-US" b="1" i="0" dirty="0">
                <a:solidFill>
                  <a:srgbClr val="121212"/>
                </a:solidFill>
                <a:effectLst/>
                <a:latin typeface="-apple-system"/>
              </a:rPr>
              <a:t>（可選）：</a:t>
            </a:r>
            <a:r>
              <a:rPr lang="zh-TW" altLang="en-US" b="0" i="0" dirty="0">
                <a:solidFill>
                  <a:srgbClr val="121212"/>
                </a:solidFill>
                <a:effectLst/>
                <a:latin typeface="-apple-system"/>
              </a:rPr>
              <a:t>如果是對</a:t>
            </a:r>
            <a:r>
              <a:rPr lang="en-US" altLang="zh-TW" b="0" i="0" dirty="0">
                <a:solidFill>
                  <a:srgbClr val="121212"/>
                </a:solidFill>
                <a:effectLst/>
                <a:latin typeface="-apple-system"/>
              </a:rPr>
              <a:t>graph</a:t>
            </a:r>
            <a:r>
              <a:rPr lang="zh-TW" altLang="en-US" b="0" i="0" dirty="0">
                <a:solidFill>
                  <a:srgbClr val="121212"/>
                </a:solidFill>
                <a:effectLst/>
                <a:latin typeface="-apple-system"/>
              </a:rPr>
              <a:t>分類，需要將</a:t>
            </a:r>
            <a:r>
              <a:rPr lang="en-US" altLang="zh-TW" b="0" i="0" dirty="0">
                <a:solidFill>
                  <a:srgbClr val="121212"/>
                </a:solidFill>
                <a:effectLst/>
                <a:latin typeface="-apple-system"/>
              </a:rPr>
              <a:t>graph</a:t>
            </a:r>
            <a:r>
              <a:rPr lang="zh-TW" altLang="en-US" b="0" i="0" dirty="0">
                <a:solidFill>
                  <a:srgbClr val="121212"/>
                </a:solidFill>
                <a:effectLst/>
                <a:latin typeface="-apple-system"/>
              </a:rPr>
              <a:t>中所有節點特徵轉變成</a:t>
            </a:r>
            <a:r>
              <a:rPr lang="en-US" altLang="zh-TW" b="0" i="0" dirty="0">
                <a:solidFill>
                  <a:srgbClr val="121212"/>
                </a:solidFill>
                <a:effectLst/>
                <a:latin typeface="-apple-system"/>
              </a:rPr>
              <a:t>graph</a:t>
            </a:r>
            <a:r>
              <a:rPr lang="zh-TW" altLang="en-US" b="0" i="0" dirty="0">
                <a:solidFill>
                  <a:srgbClr val="121212"/>
                </a:solidFill>
                <a:effectLst/>
                <a:latin typeface="-apple-system"/>
              </a:rPr>
              <a:t>特徵。</a:t>
            </a:r>
            <a:r>
              <a:rPr lang="en-US" altLang="zh-TW" b="0" i="0" dirty="0">
                <a:solidFill>
                  <a:srgbClr val="121212"/>
                </a:solidFill>
                <a:effectLst/>
                <a:latin typeface="-apple-system"/>
              </a:rPr>
              <a:t>(GCL</a:t>
            </a:r>
            <a:r>
              <a:rPr lang="zh-TW" altLang="en-US" b="0" i="0" dirty="0">
                <a:solidFill>
                  <a:srgbClr val="121212"/>
                </a:solidFill>
                <a:effectLst/>
                <a:latin typeface="-apple-system"/>
              </a:rPr>
              <a:t>用</a:t>
            </a:r>
            <a:r>
              <a:rPr lang="en-US" altLang="zh-TW" dirty="0"/>
              <a:t>add</a:t>
            </a:r>
            <a:r>
              <a:rPr lang="en-US" altLang="zh-TW" b="0" i="0" dirty="0">
                <a:solidFill>
                  <a:srgbClr val="121212"/>
                </a:solidFill>
                <a:effectLst/>
                <a:latin typeface="-apple-system"/>
              </a:rPr>
              <a:t>)</a:t>
            </a:r>
          </a:p>
          <a:p>
            <a:pPr algn="l"/>
            <a:endParaRPr lang="en-US" altLang="zh-TW" b="0" i="0" dirty="0">
              <a:solidFill>
                <a:srgbClr val="121212"/>
              </a:solidFill>
              <a:effectLst/>
              <a:latin typeface="-apple-system"/>
            </a:endParaRPr>
          </a:p>
          <a:p>
            <a:pPr algn="l"/>
            <a:endParaRPr lang="en-US" altLang="zh-TW" b="0" i="0" dirty="0">
              <a:solidFill>
                <a:srgbClr val="121212"/>
              </a:solidFill>
              <a:effectLst/>
              <a:latin typeface="-apple-system"/>
            </a:endParaRPr>
          </a:p>
          <a:p>
            <a:pPr algn="l"/>
            <a:r>
              <a:rPr lang="en-US" altLang="zh-TW" b="0" i="0" dirty="0">
                <a:solidFill>
                  <a:srgbClr val="121212"/>
                </a:solidFill>
                <a:effectLst/>
                <a:latin typeface="-apple-system"/>
              </a:rPr>
              <a:t>https://github.com/Shen-Lab/GraphCL/blob/e9e598d478d4a4bff94a3e95a078569c028f1d88/semisupervised_MNIST_CIFAR10/pre-training/layers/mlp_readout_layer.py</a:t>
            </a:r>
          </a:p>
          <a:p>
            <a:pPr algn="l"/>
            <a:endParaRPr lang="en-US" altLang="zh-TW" b="0" i="0" dirty="0">
              <a:solidFill>
                <a:srgbClr val="121212"/>
              </a:solidFill>
              <a:effectLst/>
              <a:latin typeface="-apple-system"/>
            </a:endParaRPr>
          </a:p>
          <a:p>
            <a:pPr algn="l"/>
            <a:r>
              <a:rPr lang="en-US" altLang="zh-TW" b="0" i="0" dirty="0">
                <a:solidFill>
                  <a:srgbClr val="121212"/>
                </a:solidFill>
                <a:effectLst/>
                <a:latin typeface="-apple-system"/>
              </a:rPr>
              <a:t>https://github.com/Shen-Lab/GraphCL/blob/e9e598d478d4a4bff94a3e95a078569c028f1d88/semisupervised_MNIST_CIFAR10/pre-training/main_superpixels_contrastive.py</a:t>
            </a:r>
            <a:r>
              <a:rPr lang="zh-TW" altLang="en-US" b="0" i="0" dirty="0">
                <a:solidFill>
                  <a:srgbClr val="121212"/>
                </a:solidFill>
                <a:effectLst/>
                <a:latin typeface="-apple-system"/>
              </a:rPr>
              <a:t>      </a:t>
            </a:r>
            <a:r>
              <a:rPr lang="en-US" altLang="zh-TW" b="0" i="0" dirty="0">
                <a:solidFill>
                  <a:srgbClr val="121212"/>
                </a:solidFill>
                <a:effectLst/>
                <a:latin typeface="-apple-system"/>
              </a:rPr>
              <a:t>(</a:t>
            </a:r>
            <a:r>
              <a:rPr lang="en-US" altLang="zh-TW" b="0" i="0" dirty="0" err="1">
                <a:solidFill>
                  <a:srgbClr val="121212"/>
                </a:solidFill>
                <a:effectLst/>
                <a:latin typeface="-apple-system"/>
              </a:rPr>
              <a:t>args.L</a:t>
            </a:r>
            <a:r>
              <a:rPr lang="zh-TW" altLang="en-US" b="0" i="0" dirty="0">
                <a:solidFill>
                  <a:srgbClr val="121212"/>
                </a:solidFill>
                <a:effectLst/>
                <a:latin typeface="-apple-system"/>
              </a:rPr>
              <a:t>是指</a:t>
            </a:r>
            <a:r>
              <a:rPr lang="en-US" altLang="zh-TW" b="0" i="0" dirty="0">
                <a:solidFill>
                  <a:srgbClr val="121212"/>
                </a:solidFill>
                <a:effectLst/>
                <a:latin typeface="-apple-system"/>
              </a:rPr>
              <a:t>GCN</a:t>
            </a:r>
            <a:r>
              <a:rPr lang="zh-TW" altLang="en-US" b="0" i="0" dirty="0">
                <a:solidFill>
                  <a:srgbClr val="121212"/>
                </a:solidFill>
                <a:effectLst/>
                <a:latin typeface="-apple-system"/>
              </a:rPr>
              <a:t>的層數</a:t>
            </a:r>
            <a:r>
              <a:rPr lang="en-US" altLang="zh-TW" b="0" i="0" dirty="0">
                <a:solidFill>
                  <a:srgbClr val="121212"/>
                </a:solidFill>
                <a:effectLst/>
                <a:latin typeface="-apple-system"/>
              </a:rPr>
              <a:t>)</a:t>
            </a:r>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9</a:t>
            </a:fld>
            <a:endParaRPr lang="zh-TW" altLang="en-US"/>
          </a:p>
        </p:txBody>
      </p:sp>
    </p:spTree>
    <p:extLst>
      <p:ext uri="{BB962C8B-B14F-4D97-AF65-F5344CB8AC3E}">
        <p14:creationId xmlns:p14="http://schemas.microsoft.com/office/powerpoint/2010/main" val="31807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https://github.com/Shen-Lab/GraphCL/blob/e9e598d478d4a4bff94a3e95a078569c028f1d88/semisupervised_MNIST_CIFAR10/finetuning/main_superpixels_graph_classification.py</a:t>
            </a:r>
          </a:p>
          <a:p>
            <a:endParaRPr lang="en-US" altLang="zh-TW" dirty="0"/>
          </a:p>
          <a:p>
            <a:r>
              <a:rPr lang="en-US" altLang="zh-TW" dirty="0"/>
              <a:t>https://github.com/Shen-Lab/GraphCL/blob/e9e598d478d4a4bff94a3e95a078569c028f1d88/semisupervised_MNIST_CIFAR10/finetuning/nets/superpixels_graph_classification/gcn_net.py</a:t>
            </a:r>
          </a:p>
          <a:p>
            <a:r>
              <a:rPr lang="zh-TW" altLang="en-US" dirty="0"/>
              <a:t>到底有沒有</a:t>
            </a:r>
            <a:r>
              <a:rPr lang="en-US" altLang="zh-TW" dirty="0"/>
              <a:t>freeze GCN</a:t>
            </a:r>
            <a:r>
              <a:rPr lang="zh-TW" altLang="en-US" dirty="0"/>
              <a:t> </a:t>
            </a:r>
            <a:r>
              <a:rPr lang="en-US" altLang="zh-TW" dirty="0"/>
              <a:t>(</a:t>
            </a:r>
            <a:r>
              <a:rPr lang="zh-TW" altLang="en-US" dirty="0"/>
              <a:t>怎麼沒看到</a:t>
            </a:r>
            <a:r>
              <a:rPr lang="en-US" altLang="zh-TW" dirty="0"/>
              <a:t>freeze)</a:t>
            </a:r>
            <a:endParaRPr lang="zh-TW" altLang="en-US" dirty="0"/>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10</a:t>
            </a:fld>
            <a:endParaRPr lang="zh-TW" altLang="en-US"/>
          </a:p>
        </p:txBody>
      </p:sp>
    </p:spTree>
    <p:extLst>
      <p:ext uri="{BB962C8B-B14F-4D97-AF65-F5344CB8AC3E}">
        <p14:creationId xmlns:p14="http://schemas.microsoft.com/office/powerpoint/2010/main" val="387455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https://github.com/Shen-Lab/GraphCL/blob/master/semisupervised_TU/pre-training/res_gcn.py</a:t>
            </a:r>
          </a:p>
          <a:p>
            <a:pPr marL="0" lvl="0" indent="0">
              <a:lnSpc>
                <a:spcPct val="150000"/>
              </a:lnSpc>
              <a:buNone/>
            </a:pPr>
            <a:r>
              <a:rPr lang="en-US" altLang="zh-TW" sz="1200" dirty="0"/>
              <a:t>(GCN + </a:t>
            </a:r>
            <a:r>
              <a:rPr lang="en-US" altLang="zh-TW" sz="1200" dirty="0" err="1"/>
              <a:t>BatchNorm</a:t>
            </a:r>
            <a:r>
              <a:rPr lang="en-US" altLang="zh-TW" sz="1200" dirty="0"/>
              <a:t>) *3 + </a:t>
            </a:r>
          </a:p>
          <a:p>
            <a:pPr marL="0" lvl="0" indent="0">
              <a:lnSpc>
                <a:spcPct val="150000"/>
              </a:lnSpc>
              <a:buNone/>
            </a:pPr>
            <a:r>
              <a:rPr lang="en-US" altLang="zh-TW" sz="1200" dirty="0"/>
              <a:t>(Linear + </a:t>
            </a:r>
            <a:r>
              <a:rPr lang="en-US" altLang="zh-TW" sz="1200" dirty="0" err="1"/>
              <a:t>relu</a:t>
            </a:r>
            <a:r>
              <a:rPr lang="en-US" altLang="zh-TW" sz="1200" dirty="0"/>
              <a:t>) *1 + </a:t>
            </a:r>
          </a:p>
          <a:p>
            <a:pPr marL="0" lvl="0" indent="0">
              <a:lnSpc>
                <a:spcPct val="150000"/>
              </a:lnSpc>
              <a:buNone/>
            </a:pPr>
            <a:r>
              <a:rPr lang="en-US" altLang="zh-TW" sz="1200" dirty="0"/>
              <a:t>Linear</a:t>
            </a:r>
          </a:p>
          <a:p>
            <a:pPr marL="0" lvl="0" indent="0">
              <a:lnSpc>
                <a:spcPct val="150000"/>
              </a:lnSpc>
              <a:buNone/>
            </a:pPr>
            <a:endParaRPr lang="en-US" altLang="zh-TW" sz="1200" dirty="0"/>
          </a:p>
          <a:p>
            <a:pPr marL="0" lvl="0" indent="0">
              <a:lnSpc>
                <a:spcPct val="150000"/>
              </a:lnSpc>
              <a:buNone/>
            </a:pPr>
            <a:r>
              <a:rPr lang="zh-TW" altLang="en-US" sz="1200" dirty="0"/>
              <a:t>都是用</a:t>
            </a:r>
            <a:r>
              <a:rPr lang="en-US" altLang="zh-TW" sz="1200" dirty="0" err="1"/>
              <a:t>add_pool</a:t>
            </a:r>
            <a:endParaRPr lang="en-US" altLang="zh-TW" sz="1200" dirty="0"/>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12</a:t>
            </a:fld>
            <a:endParaRPr lang="zh-TW" altLang="en-US"/>
          </a:p>
        </p:txBody>
      </p:sp>
    </p:spTree>
    <p:extLst>
      <p:ext uri="{BB962C8B-B14F-4D97-AF65-F5344CB8AC3E}">
        <p14:creationId xmlns:p14="http://schemas.microsoft.com/office/powerpoint/2010/main" val="216285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1" indent="-457200">
              <a:lnSpc>
                <a:spcPct val="120000"/>
              </a:lnSpc>
              <a:buFont typeface="+mj-lt"/>
              <a:buAutoNum type="arabicPeriod"/>
            </a:pPr>
            <a:r>
              <a:rPr lang="en-US" altLang="zh-TW" sz="1800" i="0" dirty="0">
                <a:solidFill>
                  <a:srgbClr val="000000"/>
                </a:solidFill>
                <a:effectLst/>
                <a:latin typeface="+mj-lt"/>
              </a:rPr>
              <a:t>(</a:t>
            </a:r>
            <a:r>
              <a:rPr lang="en-US" altLang="zh-TW" sz="1800" i="0" dirty="0" err="1">
                <a:solidFill>
                  <a:srgbClr val="000000"/>
                </a:solidFill>
                <a:effectLst/>
                <a:latin typeface="+mj-lt"/>
              </a:rPr>
              <a:t>jes</a:t>
            </a:r>
            <a:r>
              <a:rPr lang="en-US" altLang="zh-TW" sz="1800" i="0" dirty="0">
                <a:solidFill>
                  <a:srgbClr val="000000"/>
                </a:solidFill>
                <a:effectLst/>
                <a:latin typeface="+mj-lt"/>
              </a:rPr>
              <a:t>) Journal of Exposure Science &amp; Environmental Epidemiology</a:t>
            </a:r>
            <a:endParaRPr lang="en-US" altLang="zh-TW" sz="1800" dirty="0">
              <a:latin typeface="+mj-lt"/>
            </a:endParaRPr>
          </a:p>
          <a:p>
            <a:pPr marL="914400" lvl="1" indent="-457200">
              <a:lnSpc>
                <a:spcPct val="120000"/>
              </a:lnSpc>
              <a:buFont typeface="+mj-lt"/>
              <a:buAutoNum type="arabicPeriod"/>
            </a:pPr>
            <a:r>
              <a:rPr lang="en-US" altLang="zh-TW" sz="1800" dirty="0">
                <a:latin typeface="+mj-lt"/>
              </a:rPr>
              <a:t>(</a:t>
            </a:r>
            <a:r>
              <a:rPr lang="en-US" altLang="zh-TW" sz="1800" dirty="0" err="1">
                <a:latin typeface="+mj-lt"/>
              </a:rPr>
              <a:t>nenergy</a:t>
            </a:r>
            <a:r>
              <a:rPr lang="en-US" altLang="zh-TW" sz="1800" dirty="0">
                <a:latin typeface="+mj-lt"/>
              </a:rPr>
              <a:t>) Nature Energy</a:t>
            </a:r>
          </a:p>
          <a:p>
            <a:pPr marL="914400" lvl="1" indent="-457200">
              <a:lnSpc>
                <a:spcPct val="120000"/>
              </a:lnSpc>
              <a:buFont typeface="+mj-lt"/>
              <a:buAutoNum type="arabicPeriod"/>
            </a:pPr>
            <a:r>
              <a:rPr lang="en-US" altLang="zh-TW" sz="1800" dirty="0">
                <a:latin typeface="+mj-lt"/>
              </a:rPr>
              <a:t>(neuro) Nature Neuroscience</a:t>
            </a:r>
          </a:p>
          <a:p>
            <a:pPr marL="914400" lvl="1" indent="-457200">
              <a:lnSpc>
                <a:spcPct val="120000"/>
              </a:lnSpc>
              <a:buFont typeface="+mj-lt"/>
              <a:buAutoNum type="arabicPeriod"/>
            </a:pPr>
            <a:r>
              <a:rPr lang="en-US" altLang="zh-TW" sz="1800" i="0" dirty="0">
                <a:solidFill>
                  <a:srgbClr val="000000"/>
                </a:solidFill>
                <a:effectLst/>
                <a:latin typeface="+mj-lt"/>
              </a:rPr>
              <a:t>(</a:t>
            </a:r>
            <a:r>
              <a:rPr lang="en-US" altLang="zh-TW" sz="1800" i="0" dirty="0" err="1">
                <a:solidFill>
                  <a:srgbClr val="000000"/>
                </a:solidFill>
                <a:effectLst/>
                <a:latin typeface="+mj-lt"/>
              </a:rPr>
              <a:t>ngeo</a:t>
            </a:r>
            <a:r>
              <a:rPr lang="en-US" altLang="zh-TW" sz="1800" i="0" dirty="0">
                <a:solidFill>
                  <a:srgbClr val="000000"/>
                </a:solidFill>
                <a:effectLst/>
                <a:latin typeface="+mj-lt"/>
              </a:rPr>
              <a:t>) Nature Geoscience</a:t>
            </a:r>
          </a:p>
          <a:p>
            <a:pPr marL="914400" marR="0" lvl="1" indent="-457200" algn="l" defTabSz="914400" rtl="0" eaLnBrk="1" fontAlgn="auto" latinLnBrk="0" hangingPunct="1">
              <a:lnSpc>
                <a:spcPct val="120000"/>
              </a:lnSpc>
              <a:spcBef>
                <a:spcPts val="0"/>
              </a:spcBef>
              <a:spcAft>
                <a:spcPts val="0"/>
              </a:spcAft>
              <a:buClrTx/>
              <a:buSzTx/>
              <a:buFont typeface="+mj-lt"/>
              <a:buAutoNum type="arabicPeriod"/>
              <a:tabLst/>
              <a:defRPr/>
            </a:pPr>
            <a:r>
              <a:rPr lang="en-US" altLang="zh-TW" sz="1800" dirty="0">
                <a:latin typeface="+mj-lt"/>
              </a:rPr>
              <a:t>(nm) Nature Medicine</a:t>
            </a:r>
          </a:p>
          <a:p>
            <a:pPr marL="914400" lvl="1" indent="-457200">
              <a:lnSpc>
                <a:spcPct val="120000"/>
              </a:lnSpc>
              <a:buFont typeface="+mj-lt"/>
              <a:buAutoNum type="arabicPeriod"/>
            </a:pPr>
            <a:r>
              <a:rPr lang="en-US" altLang="zh-TW" sz="1800" dirty="0">
                <a:latin typeface="+mj-lt"/>
              </a:rPr>
              <a:t>(</a:t>
            </a:r>
            <a:r>
              <a:rPr lang="en-US" altLang="zh-TW" sz="1800" dirty="0" err="1">
                <a:latin typeface="+mj-lt"/>
              </a:rPr>
              <a:t>nmat</a:t>
            </a:r>
            <a:r>
              <a:rPr lang="en-US" altLang="zh-TW" sz="1800" dirty="0">
                <a:latin typeface="+mj-lt"/>
              </a:rPr>
              <a:t>) NPG Asia Materials</a:t>
            </a:r>
          </a:p>
          <a:p>
            <a:pPr marL="914400" lvl="1" indent="-457200">
              <a:lnSpc>
                <a:spcPct val="120000"/>
              </a:lnSpc>
              <a:buFont typeface="+mj-lt"/>
              <a:buAutoNum type="arabicPeriod"/>
            </a:pPr>
            <a:r>
              <a:rPr lang="en-US" altLang="zh-TW" sz="1800" dirty="0">
                <a:latin typeface="+mj-lt"/>
              </a:rPr>
              <a:t>(</a:t>
            </a:r>
            <a:r>
              <a:rPr lang="en-US" altLang="zh-TW" sz="1800" dirty="0" err="1">
                <a:latin typeface="+mj-lt"/>
              </a:rPr>
              <a:t>nmicrobiol</a:t>
            </a:r>
            <a:r>
              <a:rPr lang="en-US" altLang="zh-TW" sz="1800" dirty="0">
                <a:latin typeface="+mj-lt"/>
              </a:rPr>
              <a:t>) Nature Microbiology</a:t>
            </a:r>
          </a:p>
          <a:p>
            <a:pPr marL="914400" lvl="1" indent="-457200">
              <a:lnSpc>
                <a:spcPct val="120000"/>
              </a:lnSpc>
              <a:buFont typeface="+mj-lt"/>
              <a:buAutoNum type="arabicPeriod"/>
            </a:pPr>
            <a:endParaRPr lang="en-US" altLang="zh-TW" sz="1800" dirty="0">
              <a:effectLst/>
              <a:latin typeface="var(--colab-code-font-family)"/>
            </a:endParaRPr>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15</a:t>
            </a:fld>
            <a:endParaRPr lang="zh-TW" altLang="en-US"/>
          </a:p>
        </p:txBody>
      </p:sp>
    </p:spTree>
    <p:extLst>
      <p:ext uri="{BB962C8B-B14F-4D97-AF65-F5344CB8AC3E}">
        <p14:creationId xmlns:p14="http://schemas.microsoft.com/office/powerpoint/2010/main" val="83701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02124"/>
                </a:solidFill>
                <a:effectLst/>
                <a:latin typeface="arial" panose="020B0604020202020204" pitchFamily="34" charset="0"/>
              </a:rPr>
              <a:t>1.</a:t>
            </a:r>
            <a:r>
              <a:rPr lang="zh-TW" altLang="zh-TW" dirty="0"/>
              <a:t>基於富勒烯的有機太陽能電池的固有非輻射電壓損失。</a:t>
            </a:r>
            <a:endParaRPr lang="en-US" altLang="zh-TW" b="0" i="0" dirty="0">
              <a:solidFill>
                <a:srgbClr val="202124"/>
              </a:solidFill>
              <a:effectLst/>
              <a:latin typeface="arial" panose="020B0604020202020204" pitchFamily="34" charset="0"/>
            </a:endParaRPr>
          </a:p>
          <a:p>
            <a:r>
              <a:rPr lang="en-US" altLang="zh-TW" b="0" i="0" dirty="0">
                <a:solidFill>
                  <a:srgbClr val="202124"/>
                </a:solidFill>
                <a:effectLst/>
                <a:latin typeface="arial" panose="020B0604020202020204" pitchFamily="34" charset="0"/>
              </a:rPr>
              <a:t>2.</a:t>
            </a:r>
            <a:r>
              <a:rPr lang="zh-TW" altLang="zh-TW" dirty="0"/>
              <a:t>自閉症譜系障礙的新畫面：遺傳學和病理學。</a:t>
            </a:r>
            <a:r>
              <a:rPr lang="zh-TW" altLang="en-US" dirty="0"/>
              <a:t> </a:t>
            </a:r>
            <a:endParaRPr lang="en-US" altLang="zh-TW" b="0" i="0" dirty="0">
              <a:solidFill>
                <a:srgbClr val="202124"/>
              </a:solidFill>
              <a:effectLst/>
              <a:latin typeface="arial" panose="020B0604020202020204" pitchFamily="34" charset="0"/>
            </a:endParaRPr>
          </a:p>
          <a:p>
            <a:r>
              <a:rPr lang="en-US" altLang="zh-TW" b="0" i="0" dirty="0">
                <a:solidFill>
                  <a:srgbClr val="202124"/>
                </a:solidFill>
                <a:effectLst/>
                <a:latin typeface="arial" panose="020B0604020202020204" pitchFamily="34" charset="0"/>
              </a:rPr>
              <a:t>3.</a:t>
            </a:r>
            <a:r>
              <a:rPr lang="zh-TW" altLang="zh-TW" dirty="0"/>
              <a:t>外源性刺激通過芳烴受體激活維持上皮內淋巴細胞。</a:t>
            </a:r>
            <a:endParaRPr lang="en-US" altLang="zh-TW" dirty="0"/>
          </a:p>
          <a:p>
            <a:pPr algn="l"/>
            <a:r>
              <a:rPr lang="en-US" altLang="zh-TW" dirty="0"/>
              <a:t>4.</a:t>
            </a:r>
            <a:r>
              <a:rPr lang="zh-TW" altLang="zh-TW" dirty="0"/>
              <a:t>具有高折射率晶面的鉑凹納米立方體及其對氧還原反應的增強活性。</a:t>
            </a:r>
            <a:endParaRPr lang="zh-TW" altLang="en-US" b="0" i="0" dirty="0">
              <a:solidFill>
                <a:srgbClr val="202124"/>
              </a:solidFill>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16</a:t>
            </a:fld>
            <a:endParaRPr lang="zh-TW" altLang="en-US"/>
          </a:p>
        </p:txBody>
      </p:sp>
    </p:spTree>
    <p:extLst>
      <p:ext uri="{BB962C8B-B14F-4D97-AF65-F5344CB8AC3E}">
        <p14:creationId xmlns:p14="http://schemas.microsoft.com/office/powerpoint/2010/main" val="201471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Lucida Grande"/>
              </a:rPr>
              <a:t>SimCLRv2</a:t>
            </a:r>
            <a:endParaRPr lang="zh-TW" altLang="en-US" dirty="0"/>
          </a:p>
        </p:txBody>
      </p:sp>
      <p:sp>
        <p:nvSpPr>
          <p:cNvPr id="4" name="投影片編號版面配置區 3"/>
          <p:cNvSpPr>
            <a:spLocks noGrp="1"/>
          </p:cNvSpPr>
          <p:nvPr>
            <p:ph type="sldNum" sz="quarter" idx="5"/>
          </p:nvPr>
        </p:nvSpPr>
        <p:spPr/>
        <p:txBody>
          <a:bodyPr/>
          <a:lstStyle/>
          <a:p>
            <a:fld id="{2172E6D1-4784-475A-BBC5-FE13F3B122E4}" type="slidenum">
              <a:rPr lang="zh-TW" altLang="en-US" smtClean="0"/>
              <a:t>17</a:t>
            </a:fld>
            <a:endParaRPr lang="zh-TW" altLang="en-US"/>
          </a:p>
        </p:txBody>
      </p:sp>
    </p:spTree>
    <p:extLst>
      <p:ext uri="{BB962C8B-B14F-4D97-AF65-F5344CB8AC3E}">
        <p14:creationId xmlns:p14="http://schemas.microsoft.com/office/powerpoint/2010/main" val="388148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D4E1-B6ED-4C57-AE27-D3A59A19AD3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C56AD01-2216-4C8D-921C-4916F8091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D800E1B-0074-47B7-8EDC-8F678CE4C79A}"/>
              </a:ext>
            </a:extLst>
          </p:cNvPr>
          <p:cNvSpPr>
            <a:spLocks noGrp="1"/>
          </p:cNvSpPr>
          <p:nvPr>
            <p:ph type="dt" sz="half" idx="10"/>
          </p:nvPr>
        </p:nvSpPr>
        <p:spPr/>
        <p:txBody>
          <a:bodyPr/>
          <a:lstStyle/>
          <a:p>
            <a:fld id="{F111DFC3-67E8-4E11-89C9-C0B0775390C0}"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2A2AAD34-EAD0-4D33-8448-0CA4A6E0533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D75C965-F2DC-4689-935B-EE5B5E94E2C8}"/>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330093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BAEF74-75F2-4561-818A-B7107459A6B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3F2E4CE-838D-4073-BFAD-0AE4ED89B58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75E718-E96B-464B-904E-60EFB75361D3}"/>
              </a:ext>
            </a:extLst>
          </p:cNvPr>
          <p:cNvSpPr>
            <a:spLocks noGrp="1"/>
          </p:cNvSpPr>
          <p:nvPr>
            <p:ph type="dt" sz="half" idx="10"/>
          </p:nvPr>
        </p:nvSpPr>
        <p:spPr/>
        <p:txBody>
          <a:bodyPr/>
          <a:lstStyle/>
          <a:p>
            <a:fld id="{D3D194F1-69AE-4C3E-8C7A-8AD16441E9DD}"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345260FE-3746-444C-A26C-6E03FC90F7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CDF326-A940-4269-9E41-06BE0EF2E136}"/>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369040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3B9C360-60B1-4E91-86AB-F26A0BEAAD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53AF901-CE09-4C03-AF43-2A9D67BAE5D2}"/>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9B4139-ABC7-4730-8F8D-6460B8958666}"/>
              </a:ext>
            </a:extLst>
          </p:cNvPr>
          <p:cNvSpPr>
            <a:spLocks noGrp="1"/>
          </p:cNvSpPr>
          <p:nvPr>
            <p:ph type="dt" sz="half" idx="10"/>
          </p:nvPr>
        </p:nvSpPr>
        <p:spPr/>
        <p:txBody>
          <a:bodyPr/>
          <a:lstStyle/>
          <a:p>
            <a:fld id="{0DC9EE61-AFC3-42BA-AAD4-534CAADBC985}"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B1761460-AB38-43EE-9B1C-3BF0508FC3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7D37A2C-933C-49E8-87E1-EF9B14CB096E}"/>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266109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61582D-BB07-4067-8F75-84BD3072E6F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A204EDF-D769-4BF5-B27A-F67208B3B2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4912384-E1AE-4BE1-86BD-BDFA9E1EABF3}"/>
              </a:ext>
            </a:extLst>
          </p:cNvPr>
          <p:cNvSpPr>
            <a:spLocks noGrp="1"/>
          </p:cNvSpPr>
          <p:nvPr>
            <p:ph type="dt" sz="half" idx="10"/>
          </p:nvPr>
        </p:nvSpPr>
        <p:spPr/>
        <p:txBody>
          <a:bodyPr/>
          <a:lstStyle/>
          <a:p>
            <a:fld id="{9FA65C46-73C4-46CF-B3CE-5C28E8F7E370}"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E7BFD0FB-FCB7-40D9-BB3D-A2A93496E2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22A8C-47BE-4F9A-8228-C3F48253294F}"/>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214766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6C7D80-650B-47D4-BC82-EA8C56599B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FE451D1-1807-4DA3-A2B5-492DD7E98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9A9E8CC-165D-475E-9AE6-3B38FE3A63E0}"/>
              </a:ext>
            </a:extLst>
          </p:cNvPr>
          <p:cNvSpPr>
            <a:spLocks noGrp="1"/>
          </p:cNvSpPr>
          <p:nvPr>
            <p:ph type="dt" sz="half" idx="10"/>
          </p:nvPr>
        </p:nvSpPr>
        <p:spPr/>
        <p:txBody>
          <a:bodyPr/>
          <a:lstStyle/>
          <a:p>
            <a:fld id="{2410165C-4342-42B7-A417-420251DC49CD}"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ED1D68C5-BECB-41A4-A740-6CE52C386C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65DC48-0532-40C2-B6F2-E73D382DF30C}"/>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405837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C1EDAF-1B57-4847-A335-793C40530A8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33348A0-0FA4-47DC-A336-033BB99EF91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C1893CF-CD2F-4153-9298-E82D7F0131B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2489421-C8B6-451C-BCA4-FFA4F6094634}"/>
              </a:ext>
            </a:extLst>
          </p:cNvPr>
          <p:cNvSpPr>
            <a:spLocks noGrp="1"/>
          </p:cNvSpPr>
          <p:nvPr>
            <p:ph type="dt" sz="half" idx="10"/>
          </p:nvPr>
        </p:nvSpPr>
        <p:spPr/>
        <p:txBody>
          <a:bodyPr/>
          <a:lstStyle/>
          <a:p>
            <a:fld id="{BD64DEF9-324D-425B-B636-45C795D65CD2}" type="datetime1">
              <a:rPr lang="zh-TW" altLang="en-US" smtClean="0"/>
              <a:t>2022/6/9</a:t>
            </a:fld>
            <a:endParaRPr lang="zh-TW" altLang="en-US"/>
          </a:p>
        </p:txBody>
      </p:sp>
      <p:sp>
        <p:nvSpPr>
          <p:cNvPr id="6" name="頁尾版面配置區 5">
            <a:extLst>
              <a:ext uri="{FF2B5EF4-FFF2-40B4-BE49-F238E27FC236}">
                <a16:creationId xmlns:a16="http://schemas.microsoft.com/office/drawing/2014/main" id="{988FAD5F-5305-4289-A0DE-A27E1E1EC9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99D2FBD-0DC7-4D94-B38F-D699B8DFCC70}"/>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427358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92E8D-9292-44DB-A82F-5A7171EA46A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D315527-5DCF-4A98-94B5-6B83D47E51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094124D-EB94-40CF-9FFF-A929C72D032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80739A3-EB6F-4671-9531-551C93635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318D930-31BB-43FC-8542-720A345F926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EA31CAB-CC18-4158-B2CB-B991667829D0}"/>
              </a:ext>
            </a:extLst>
          </p:cNvPr>
          <p:cNvSpPr>
            <a:spLocks noGrp="1"/>
          </p:cNvSpPr>
          <p:nvPr>
            <p:ph type="dt" sz="half" idx="10"/>
          </p:nvPr>
        </p:nvSpPr>
        <p:spPr/>
        <p:txBody>
          <a:bodyPr/>
          <a:lstStyle/>
          <a:p>
            <a:fld id="{7F002C72-9FEC-4C68-AE58-866A1D239724}" type="datetime1">
              <a:rPr lang="zh-TW" altLang="en-US" smtClean="0"/>
              <a:t>2022/6/9</a:t>
            </a:fld>
            <a:endParaRPr lang="zh-TW" altLang="en-US"/>
          </a:p>
        </p:txBody>
      </p:sp>
      <p:sp>
        <p:nvSpPr>
          <p:cNvPr id="8" name="頁尾版面配置區 7">
            <a:extLst>
              <a:ext uri="{FF2B5EF4-FFF2-40B4-BE49-F238E27FC236}">
                <a16:creationId xmlns:a16="http://schemas.microsoft.com/office/drawing/2014/main" id="{9AED84AC-C3C2-47FF-8008-3F3EEE9FC45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5457C1-BB8A-4237-B97B-AF4191D293A5}"/>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79470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0BA8C1-7C6C-4D35-A24C-53651351FF2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5235332-CF55-41CD-9CC8-2CBA6A7D0D00}"/>
              </a:ext>
            </a:extLst>
          </p:cNvPr>
          <p:cNvSpPr>
            <a:spLocks noGrp="1"/>
          </p:cNvSpPr>
          <p:nvPr>
            <p:ph type="dt" sz="half" idx="10"/>
          </p:nvPr>
        </p:nvSpPr>
        <p:spPr/>
        <p:txBody>
          <a:bodyPr/>
          <a:lstStyle/>
          <a:p>
            <a:fld id="{3D22E57F-1F9A-4CF1-B7BC-8F72E7CAE9EA}" type="datetime1">
              <a:rPr lang="zh-TW" altLang="en-US" smtClean="0"/>
              <a:t>2022/6/9</a:t>
            </a:fld>
            <a:endParaRPr lang="zh-TW" altLang="en-US"/>
          </a:p>
        </p:txBody>
      </p:sp>
      <p:sp>
        <p:nvSpPr>
          <p:cNvPr id="4" name="頁尾版面配置區 3">
            <a:extLst>
              <a:ext uri="{FF2B5EF4-FFF2-40B4-BE49-F238E27FC236}">
                <a16:creationId xmlns:a16="http://schemas.microsoft.com/office/drawing/2014/main" id="{C437DEE4-943D-4734-ACC6-F017A05C4AA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8112899-57C5-437E-BDEE-E519F0B6C31C}"/>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47078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5542A93-B141-4189-9525-1F3AF4017D5B}"/>
              </a:ext>
            </a:extLst>
          </p:cNvPr>
          <p:cNvSpPr>
            <a:spLocks noGrp="1"/>
          </p:cNvSpPr>
          <p:nvPr>
            <p:ph type="dt" sz="half" idx="10"/>
          </p:nvPr>
        </p:nvSpPr>
        <p:spPr/>
        <p:txBody>
          <a:bodyPr/>
          <a:lstStyle/>
          <a:p>
            <a:fld id="{40DC8E60-FFC8-45C6-AB6C-276C499D4D9F}" type="datetime1">
              <a:rPr lang="zh-TW" altLang="en-US" smtClean="0"/>
              <a:t>2022/6/9</a:t>
            </a:fld>
            <a:endParaRPr lang="zh-TW" altLang="en-US"/>
          </a:p>
        </p:txBody>
      </p:sp>
      <p:sp>
        <p:nvSpPr>
          <p:cNvPr id="3" name="頁尾版面配置區 2">
            <a:extLst>
              <a:ext uri="{FF2B5EF4-FFF2-40B4-BE49-F238E27FC236}">
                <a16:creationId xmlns:a16="http://schemas.microsoft.com/office/drawing/2014/main" id="{1A106455-965A-41CC-AAD8-25BA7F96358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9AAE095-27DC-4509-9506-0877892F4AAB}"/>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185403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060CB1-9F6E-44E4-94F3-40D412888E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2A382A7-19B1-4795-85E1-A4B3B7F51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F83177A-686D-42D7-9FDC-9EED26380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8DF74C7-4BF6-41E2-8C6B-AC0FA05B6D43}"/>
              </a:ext>
            </a:extLst>
          </p:cNvPr>
          <p:cNvSpPr>
            <a:spLocks noGrp="1"/>
          </p:cNvSpPr>
          <p:nvPr>
            <p:ph type="dt" sz="half" idx="10"/>
          </p:nvPr>
        </p:nvSpPr>
        <p:spPr/>
        <p:txBody>
          <a:bodyPr/>
          <a:lstStyle/>
          <a:p>
            <a:fld id="{F7948F47-AF6A-428D-B60D-AC2800F77E0A}" type="datetime1">
              <a:rPr lang="zh-TW" altLang="en-US" smtClean="0"/>
              <a:t>2022/6/9</a:t>
            </a:fld>
            <a:endParaRPr lang="zh-TW" altLang="en-US"/>
          </a:p>
        </p:txBody>
      </p:sp>
      <p:sp>
        <p:nvSpPr>
          <p:cNvPr id="6" name="頁尾版面配置區 5">
            <a:extLst>
              <a:ext uri="{FF2B5EF4-FFF2-40B4-BE49-F238E27FC236}">
                <a16:creationId xmlns:a16="http://schemas.microsoft.com/office/drawing/2014/main" id="{67068639-76BF-4C2E-AC62-FF50B176FF6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8397816-F39E-4884-B1E0-87571DAE621D}"/>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290661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D98B9-82A0-4C2C-92C1-7B889DB098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10ADA96-99D7-4535-81C6-7856EBE21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8961B0-3C6C-4001-980D-F05817B0D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1F31B5C-5949-4C14-9E35-C0842CD3DEC6}"/>
              </a:ext>
            </a:extLst>
          </p:cNvPr>
          <p:cNvSpPr>
            <a:spLocks noGrp="1"/>
          </p:cNvSpPr>
          <p:nvPr>
            <p:ph type="dt" sz="half" idx="10"/>
          </p:nvPr>
        </p:nvSpPr>
        <p:spPr/>
        <p:txBody>
          <a:bodyPr/>
          <a:lstStyle/>
          <a:p>
            <a:fld id="{77DA4EEC-8A9E-48DC-A050-420F26C4F2A1}" type="datetime1">
              <a:rPr lang="zh-TW" altLang="en-US" smtClean="0"/>
              <a:t>2022/6/9</a:t>
            </a:fld>
            <a:endParaRPr lang="zh-TW" altLang="en-US"/>
          </a:p>
        </p:txBody>
      </p:sp>
      <p:sp>
        <p:nvSpPr>
          <p:cNvPr id="6" name="頁尾版面配置區 5">
            <a:extLst>
              <a:ext uri="{FF2B5EF4-FFF2-40B4-BE49-F238E27FC236}">
                <a16:creationId xmlns:a16="http://schemas.microsoft.com/office/drawing/2014/main" id="{8AC23115-CB3C-4FA6-8A89-4F1445E92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BB7C61C-FB43-40AA-B05E-C5BED24F4684}"/>
              </a:ext>
            </a:extLst>
          </p:cNvPr>
          <p:cNvSpPr>
            <a:spLocks noGrp="1"/>
          </p:cNvSpPr>
          <p:nvPr>
            <p:ph type="sldNum" sz="quarter" idx="12"/>
          </p:nvPr>
        </p:nvSpPr>
        <p:spPr/>
        <p:txBody>
          <a:body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386374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ABF5ECF-CFB1-443F-8B61-1C0FBA1EF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F3D72AE-6A28-4BEE-B5F9-7550A10E4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37C972D-1D13-46C7-9CCF-7774602F3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0A55F-67B2-4DE6-9CB6-C4A0EB668A4D}" type="datetime1">
              <a:rPr lang="zh-TW" altLang="en-US" smtClean="0"/>
              <a:t>2022/6/9</a:t>
            </a:fld>
            <a:endParaRPr lang="zh-TW" altLang="en-US"/>
          </a:p>
        </p:txBody>
      </p:sp>
      <p:sp>
        <p:nvSpPr>
          <p:cNvPr id="5" name="頁尾版面配置區 4">
            <a:extLst>
              <a:ext uri="{FF2B5EF4-FFF2-40B4-BE49-F238E27FC236}">
                <a16:creationId xmlns:a16="http://schemas.microsoft.com/office/drawing/2014/main" id="{3F54DEC8-4A5D-4F7C-A084-B27D2A9AF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C3AF09-BE9C-4723-8EA2-E90D8DC39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79CCC-26AB-41DF-9A41-D93883C5D382}" type="slidenum">
              <a:rPr lang="zh-TW" altLang="en-US" smtClean="0"/>
              <a:t>‹#›</a:t>
            </a:fld>
            <a:endParaRPr lang="zh-TW" altLang="en-US"/>
          </a:p>
        </p:txBody>
      </p:sp>
    </p:spTree>
    <p:extLst>
      <p:ext uri="{BB962C8B-B14F-4D97-AF65-F5344CB8AC3E}">
        <p14:creationId xmlns:p14="http://schemas.microsoft.com/office/powerpoint/2010/main" val="2571399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平行四邊形 16">
            <a:extLst>
              <a:ext uri="{FF2B5EF4-FFF2-40B4-BE49-F238E27FC236}">
                <a16:creationId xmlns:a16="http://schemas.microsoft.com/office/drawing/2014/main" id="{C040F6D3-B543-1F10-F32E-A9D3C3E3A003}"/>
              </a:ext>
            </a:extLst>
          </p:cNvPr>
          <p:cNvSpPr/>
          <p:nvPr/>
        </p:nvSpPr>
        <p:spPr>
          <a:xfrm>
            <a:off x="7156259" y="0"/>
            <a:ext cx="5581650" cy="6858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平行四邊形 9">
            <a:extLst>
              <a:ext uri="{FF2B5EF4-FFF2-40B4-BE49-F238E27FC236}">
                <a16:creationId xmlns:a16="http://schemas.microsoft.com/office/drawing/2014/main" id="{50342087-1F95-6996-0BFF-F73D9483B194}"/>
              </a:ext>
            </a:extLst>
          </p:cNvPr>
          <p:cNvSpPr/>
          <p:nvPr/>
        </p:nvSpPr>
        <p:spPr>
          <a:xfrm>
            <a:off x="6261343" y="0"/>
            <a:ext cx="5581650" cy="6858000"/>
          </a:xfrm>
          <a:prstGeom prst="parallelogram">
            <a:avLst>
              <a:gd name="adj" fmla="val 51226"/>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4" name="圖片 13">
            <a:extLst>
              <a:ext uri="{FF2B5EF4-FFF2-40B4-BE49-F238E27FC236}">
                <a16:creationId xmlns:a16="http://schemas.microsoft.com/office/drawing/2014/main" id="{EAADE237-03FA-2BE9-4403-0D77F615DFC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610677" y="2635322"/>
            <a:ext cx="4403151" cy="4403151"/>
          </a:xfrm>
          <a:prstGeom prst="rect">
            <a:avLst/>
          </a:prstGeom>
          <a:effectLst>
            <a:glow rad="101600">
              <a:schemeClr val="tx1">
                <a:lumMod val="95000"/>
                <a:lumOff val="5000"/>
                <a:alpha val="40000"/>
              </a:schemeClr>
            </a:glow>
            <a:outerShdw blurRad="50800" dist="38100" dir="2700000" algn="tl" rotWithShape="0">
              <a:prstClr val="black">
                <a:alpha val="40000"/>
              </a:prstClr>
            </a:outerShdw>
          </a:effectLst>
        </p:spPr>
      </p:pic>
      <p:sp>
        <p:nvSpPr>
          <p:cNvPr id="16" name="文字方塊 15">
            <a:extLst>
              <a:ext uri="{FF2B5EF4-FFF2-40B4-BE49-F238E27FC236}">
                <a16:creationId xmlns:a16="http://schemas.microsoft.com/office/drawing/2014/main" id="{71DBE692-021D-A1D3-C845-1E1491B5FB52}"/>
              </a:ext>
            </a:extLst>
          </p:cNvPr>
          <p:cNvSpPr txBox="1"/>
          <p:nvPr/>
        </p:nvSpPr>
        <p:spPr>
          <a:xfrm>
            <a:off x="561813" y="551288"/>
            <a:ext cx="8227959" cy="2693045"/>
          </a:xfrm>
          <a:prstGeom prst="rect">
            <a:avLst/>
          </a:prstGeom>
          <a:noFill/>
        </p:spPr>
        <p:txBody>
          <a:bodyPr wrap="square">
            <a:spAutoFit/>
          </a:bodyPr>
          <a:lstStyle/>
          <a:p>
            <a:pPr>
              <a:spcBef>
                <a:spcPts val="600"/>
              </a:spcBef>
            </a:pPr>
            <a:r>
              <a:rPr lang="en-US" altLang="zh-TW" sz="5400" dirty="0"/>
              <a:t>Social media mining</a:t>
            </a:r>
            <a:br>
              <a:rPr lang="en-US" altLang="zh-TW" sz="5400" dirty="0"/>
            </a:br>
            <a:r>
              <a:rPr lang="en-US" altLang="zh-TW" sz="5400"/>
              <a:t>Final Project</a:t>
            </a:r>
            <a:endParaRPr lang="en-US" altLang="zh-TW" sz="5400" dirty="0"/>
          </a:p>
          <a:p>
            <a:pPr>
              <a:spcBef>
                <a:spcPts val="600"/>
              </a:spcBef>
            </a:pPr>
            <a:br>
              <a:rPr lang="en-US" altLang="zh-TW" sz="2800" dirty="0"/>
            </a:br>
            <a:endParaRPr lang="zh-TW" altLang="en-US" sz="2800" dirty="0"/>
          </a:p>
        </p:txBody>
      </p:sp>
      <p:sp>
        <p:nvSpPr>
          <p:cNvPr id="19" name="文字方塊 18">
            <a:extLst>
              <a:ext uri="{FF2B5EF4-FFF2-40B4-BE49-F238E27FC236}">
                <a16:creationId xmlns:a16="http://schemas.microsoft.com/office/drawing/2014/main" id="{86BD178C-EDF3-2624-9731-586CED5AC05B}"/>
              </a:ext>
            </a:extLst>
          </p:cNvPr>
          <p:cNvSpPr txBox="1"/>
          <p:nvPr/>
        </p:nvSpPr>
        <p:spPr>
          <a:xfrm>
            <a:off x="587858" y="2404490"/>
            <a:ext cx="6851984" cy="461665"/>
          </a:xfrm>
          <a:prstGeom prst="rect">
            <a:avLst/>
          </a:prstGeom>
          <a:noFill/>
        </p:spPr>
        <p:txBody>
          <a:bodyPr wrap="square">
            <a:spAutoFit/>
          </a:bodyPr>
          <a:lstStyle/>
          <a:p>
            <a:r>
              <a:rPr lang="en-US" altLang="zh-TW" sz="2400" kern="100" dirty="0">
                <a:ea typeface="新細明體" panose="02020500000000000000" pitchFamily="18" charset="-120"/>
                <a:cs typeface="Times New Roman" panose="02020603050405020304" pitchFamily="18" charset="0"/>
              </a:rPr>
              <a:t>Ti</a:t>
            </a:r>
            <a:r>
              <a:rPr lang="en-US" altLang="zh-TW" sz="2400" kern="100" dirty="0">
                <a:effectLst/>
                <a:ea typeface="新細明體" panose="02020500000000000000" pitchFamily="18" charset="-120"/>
                <a:cs typeface="Times New Roman" panose="02020603050405020304" pitchFamily="18" charset="0"/>
              </a:rPr>
              <a:t>tle : paper citation network Graph classification</a:t>
            </a:r>
            <a:endParaRPr lang="zh-TW" altLang="en-US" sz="2400" dirty="0"/>
          </a:p>
        </p:txBody>
      </p:sp>
      <p:sp>
        <p:nvSpPr>
          <p:cNvPr id="23" name="文字方塊 22">
            <a:extLst>
              <a:ext uri="{FF2B5EF4-FFF2-40B4-BE49-F238E27FC236}">
                <a16:creationId xmlns:a16="http://schemas.microsoft.com/office/drawing/2014/main" id="{E47E305E-0326-1B5E-649B-90D6F78C26E6}"/>
              </a:ext>
            </a:extLst>
          </p:cNvPr>
          <p:cNvSpPr txBox="1"/>
          <p:nvPr/>
        </p:nvSpPr>
        <p:spPr>
          <a:xfrm>
            <a:off x="2296243" y="4624962"/>
            <a:ext cx="2790233" cy="1554272"/>
          </a:xfrm>
          <a:prstGeom prst="rect">
            <a:avLst/>
          </a:prstGeom>
          <a:noFill/>
        </p:spPr>
        <p:txBody>
          <a:bodyPr wrap="square">
            <a:spAutoFit/>
          </a:bodyPr>
          <a:lstStyle/>
          <a:p>
            <a:pPr algn="l">
              <a:spcBef>
                <a:spcPts val="600"/>
              </a:spcBef>
            </a:pPr>
            <a:r>
              <a:rPr lang="zh-TW" altLang="en-US" sz="2000" dirty="0">
                <a:latin typeface="微軟正黑體" panose="020B0604030504040204" pitchFamily="34" charset="-120"/>
                <a:ea typeface="微軟正黑體" panose="020B0604030504040204" pitchFamily="34" charset="-120"/>
              </a:rPr>
              <a:t>組別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第三組</a:t>
            </a:r>
            <a:endParaRPr lang="en-US" altLang="zh-TW" sz="2000" dirty="0">
              <a:latin typeface="微軟正黑體" panose="020B0604030504040204" pitchFamily="34" charset="-120"/>
              <a:ea typeface="微軟正黑體" panose="020B0604030504040204" pitchFamily="34" charset="-120"/>
            </a:endParaRPr>
          </a:p>
          <a:p>
            <a:pPr algn="l">
              <a:spcBef>
                <a:spcPts val="600"/>
              </a:spcBef>
            </a:pPr>
            <a:r>
              <a:rPr lang="zh-TW" altLang="en-US" sz="2000" dirty="0">
                <a:latin typeface="微軟正黑體" panose="020B0604030504040204" pitchFamily="34" charset="-120"/>
                <a:ea typeface="微軟正黑體" panose="020B0604030504040204" pitchFamily="34" charset="-120"/>
              </a:rPr>
              <a:t>系級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資工所碩一</a:t>
            </a:r>
            <a:endParaRPr lang="en-US" altLang="zh-TW" sz="2000" dirty="0">
              <a:latin typeface="微軟正黑體" panose="020B0604030504040204" pitchFamily="34" charset="-120"/>
              <a:ea typeface="微軟正黑體" panose="020B0604030504040204" pitchFamily="34" charset="-120"/>
            </a:endParaRPr>
          </a:p>
          <a:p>
            <a:pPr algn="l">
              <a:spcBef>
                <a:spcPts val="600"/>
              </a:spcBef>
            </a:pPr>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110526001</a:t>
            </a:r>
          </a:p>
          <a:p>
            <a:pPr algn="l">
              <a:spcBef>
                <a:spcPts val="600"/>
              </a:spcBef>
            </a:pPr>
            <a:r>
              <a:rPr lang="zh-TW" altLang="en-US" sz="2000" dirty="0">
                <a:latin typeface="微軟正黑體" panose="020B0604030504040204" pitchFamily="34" charset="-120"/>
                <a:ea typeface="微軟正黑體" panose="020B0604030504040204" pitchFamily="34" charset="-120"/>
              </a:rPr>
              <a:t>姓名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鄭凱元</a:t>
            </a:r>
          </a:p>
        </p:txBody>
      </p:sp>
    </p:spTree>
    <p:extLst>
      <p:ext uri="{BB962C8B-B14F-4D97-AF65-F5344CB8AC3E}">
        <p14:creationId xmlns:p14="http://schemas.microsoft.com/office/powerpoint/2010/main" val="268749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1CDC3119-5E76-459F-E848-1A5C6FFBF42A}"/>
              </a:ext>
            </a:extLst>
          </p:cNvPr>
          <p:cNvSpPr/>
          <p:nvPr/>
        </p:nvSpPr>
        <p:spPr>
          <a:xfrm>
            <a:off x="13069" y="1858277"/>
            <a:ext cx="12201760" cy="1222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9905A3CA-0D31-0C4D-E827-946870206AF7}"/>
              </a:ext>
            </a:extLst>
          </p:cNvPr>
          <p:cNvSpPr/>
          <p:nvPr/>
        </p:nvSpPr>
        <p:spPr>
          <a:xfrm>
            <a:off x="-23251" y="3067642"/>
            <a:ext cx="12238080" cy="37903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68861" y="-712"/>
            <a:ext cx="1172088" cy="523220"/>
          </a:xfrm>
          <a:prstGeom prst="rect">
            <a:avLst/>
          </a:prstGeom>
          <a:noFill/>
        </p:spPr>
        <p:txBody>
          <a:bodyPr wrap="square">
            <a:spAutoFit/>
          </a:bodyPr>
          <a:lstStyle/>
          <a:p>
            <a:pPr algn="ctr"/>
            <a:r>
              <a:rPr lang="en-US" altLang="zh-TW" sz="1400" b="1" dirty="0"/>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5"/>
            <a:ext cx="6189773" cy="1225605"/>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6"/>
            <a:ext cx="2439316" cy="1223883"/>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6438" y="486654"/>
            <a:ext cx="4444099" cy="17031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BERT</a:t>
            </a:r>
            <a:r>
              <a:rPr lang="zh-TW" altLang="en-US" sz="3600" b="1" dirty="0"/>
              <a:t> </a:t>
            </a:r>
            <a:r>
              <a:rPr lang="en-US" altLang="zh-TW" sz="3600" b="1" dirty="0"/>
              <a:t>+</a:t>
            </a:r>
            <a:r>
              <a:rPr lang="zh-TW" altLang="en-US" sz="3600" b="1" dirty="0"/>
              <a:t> </a:t>
            </a:r>
            <a:r>
              <a:rPr lang="en-US" altLang="zh-TW" sz="3600" b="1" dirty="0"/>
              <a:t>GCL Finetune</a:t>
            </a:r>
            <a:endParaRPr lang="zh-TW" altLang="en-US" sz="3600" b="1" dirty="0"/>
          </a:p>
        </p:txBody>
      </p:sp>
      <p:grpSp>
        <p:nvGrpSpPr>
          <p:cNvPr id="25" name="群組 24">
            <a:extLst>
              <a:ext uri="{FF2B5EF4-FFF2-40B4-BE49-F238E27FC236}">
                <a16:creationId xmlns:a16="http://schemas.microsoft.com/office/drawing/2014/main" id="{E24D68D0-7446-BA46-8A02-E28DC9F91C58}"/>
              </a:ext>
            </a:extLst>
          </p:cNvPr>
          <p:cNvGrpSpPr/>
          <p:nvPr/>
        </p:nvGrpSpPr>
        <p:grpSpPr>
          <a:xfrm>
            <a:off x="708636" y="3310985"/>
            <a:ext cx="10774728" cy="3349699"/>
            <a:chOff x="1235686" y="2593920"/>
            <a:chExt cx="7498167" cy="2207210"/>
          </a:xfrm>
        </p:grpSpPr>
        <p:pic>
          <p:nvPicPr>
            <p:cNvPr id="27" name="圖片 26">
              <a:extLst>
                <a:ext uri="{FF2B5EF4-FFF2-40B4-BE49-F238E27FC236}">
                  <a16:creationId xmlns:a16="http://schemas.microsoft.com/office/drawing/2014/main" id="{E9FE5042-3771-22DD-87B4-DF3B1D68A096}"/>
                </a:ext>
              </a:extLst>
            </p:cNvPr>
            <p:cNvPicPr>
              <a:picLocks noChangeAspect="1"/>
            </p:cNvPicPr>
            <p:nvPr/>
          </p:nvPicPr>
          <p:blipFill>
            <a:blip r:embed="rId3"/>
            <a:stretch>
              <a:fillRect/>
            </a:stretch>
          </p:blipFill>
          <p:spPr>
            <a:xfrm>
              <a:off x="1235686" y="2593920"/>
              <a:ext cx="5521961" cy="2207210"/>
            </a:xfrm>
            <a:prstGeom prst="rect">
              <a:avLst/>
            </a:prstGeom>
          </p:spPr>
        </p:pic>
        <p:sp>
          <p:nvSpPr>
            <p:cNvPr id="28" name="文字方塊 27">
              <a:extLst>
                <a:ext uri="{FF2B5EF4-FFF2-40B4-BE49-F238E27FC236}">
                  <a16:creationId xmlns:a16="http://schemas.microsoft.com/office/drawing/2014/main" id="{39851FB4-C838-81E1-D2A1-3D9C37414ADA}"/>
                </a:ext>
              </a:extLst>
            </p:cNvPr>
            <p:cNvSpPr txBox="1"/>
            <p:nvPr/>
          </p:nvSpPr>
          <p:spPr>
            <a:xfrm flipH="1">
              <a:off x="6782638" y="4537486"/>
              <a:ext cx="1951215" cy="263644"/>
            </a:xfrm>
            <a:prstGeom prst="rect">
              <a:avLst/>
            </a:prstGeom>
            <a:noFill/>
          </p:spPr>
          <p:txBody>
            <a:bodyPr wrap="square" rtlCol="0">
              <a:spAutoFit/>
            </a:bodyPr>
            <a:lstStyle/>
            <a:p>
              <a:pPr algn="ctr"/>
              <a:r>
                <a:rPr lang="en-US" altLang="zh-TW" sz="2000" b="1" dirty="0"/>
                <a:t>GraphCL architecture</a:t>
              </a:r>
              <a:endParaRPr lang="zh-TW" altLang="en-US" sz="2000" b="1" dirty="0"/>
            </a:p>
          </p:txBody>
        </p:sp>
      </p:grpSp>
      <p:grpSp>
        <p:nvGrpSpPr>
          <p:cNvPr id="56" name="群組 55">
            <a:extLst>
              <a:ext uri="{FF2B5EF4-FFF2-40B4-BE49-F238E27FC236}">
                <a16:creationId xmlns:a16="http://schemas.microsoft.com/office/drawing/2014/main" id="{8EA9053D-5E27-BC96-AE52-43FC0243F47A}"/>
              </a:ext>
            </a:extLst>
          </p:cNvPr>
          <p:cNvGrpSpPr/>
          <p:nvPr/>
        </p:nvGrpSpPr>
        <p:grpSpPr>
          <a:xfrm>
            <a:off x="295728" y="2061032"/>
            <a:ext cx="11600544" cy="831619"/>
            <a:chOff x="202156" y="2061032"/>
            <a:chExt cx="11600544" cy="831619"/>
          </a:xfrm>
        </p:grpSpPr>
        <p:sp>
          <p:nvSpPr>
            <p:cNvPr id="39" name="矩形: 圓角 38">
              <a:extLst>
                <a:ext uri="{FF2B5EF4-FFF2-40B4-BE49-F238E27FC236}">
                  <a16:creationId xmlns:a16="http://schemas.microsoft.com/office/drawing/2014/main" id="{A785D34A-1281-038A-95A7-96BB287C8467}"/>
                </a:ext>
              </a:extLst>
            </p:cNvPr>
            <p:cNvSpPr/>
            <p:nvPr/>
          </p:nvSpPr>
          <p:spPr>
            <a:xfrm>
              <a:off x="2985292" y="2063312"/>
              <a:ext cx="1980000" cy="828000"/>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a:solidFill>
                    <a:schemeClr val="tx1"/>
                  </a:solidFill>
                </a:rPr>
                <a:t>Tiny BERT</a:t>
              </a:r>
              <a:endParaRPr lang="zh-TW" altLang="en-US" sz="2200" b="1" dirty="0">
                <a:solidFill>
                  <a:schemeClr val="tx1"/>
                </a:solidFill>
              </a:endParaRPr>
            </a:p>
          </p:txBody>
        </p:sp>
        <p:cxnSp>
          <p:nvCxnSpPr>
            <p:cNvPr id="40" name="直線單箭頭接點 39">
              <a:extLst>
                <a:ext uri="{FF2B5EF4-FFF2-40B4-BE49-F238E27FC236}">
                  <a16:creationId xmlns:a16="http://schemas.microsoft.com/office/drawing/2014/main" id="{2A8A2997-E48B-307A-3E26-C00160879CAA}"/>
                </a:ext>
              </a:extLst>
            </p:cNvPr>
            <p:cNvCxnSpPr>
              <a:cxnSpLocks/>
              <a:stCxn id="39" idx="3"/>
              <a:endCxn id="41" idx="1"/>
            </p:cNvCxnSpPr>
            <p:nvPr/>
          </p:nvCxnSpPr>
          <p:spPr>
            <a:xfrm flipV="1">
              <a:off x="4965292" y="2475032"/>
              <a:ext cx="299136" cy="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圓角 40">
              <a:extLst>
                <a:ext uri="{FF2B5EF4-FFF2-40B4-BE49-F238E27FC236}">
                  <a16:creationId xmlns:a16="http://schemas.microsoft.com/office/drawing/2014/main" id="{E61A6CD3-865C-F608-02EB-2C8D6092C8B2}"/>
                </a:ext>
              </a:extLst>
            </p:cNvPr>
            <p:cNvSpPr/>
            <p:nvPr/>
          </p:nvSpPr>
          <p:spPr>
            <a:xfrm>
              <a:off x="5264428" y="2061032"/>
              <a:ext cx="1980000" cy="828000"/>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err="1">
                  <a:solidFill>
                    <a:schemeClr val="tx1"/>
                  </a:solidFill>
                </a:rPr>
                <a:t>GraphConv</a:t>
              </a:r>
              <a:endParaRPr lang="en-US" altLang="zh-TW" sz="2200" b="1" dirty="0">
                <a:solidFill>
                  <a:schemeClr val="tx1"/>
                </a:solidFill>
              </a:endParaRPr>
            </a:p>
          </p:txBody>
        </p:sp>
        <p:cxnSp>
          <p:nvCxnSpPr>
            <p:cNvPr id="42" name="直線單箭頭接點 41">
              <a:extLst>
                <a:ext uri="{FF2B5EF4-FFF2-40B4-BE49-F238E27FC236}">
                  <a16:creationId xmlns:a16="http://schemas.microsoft.com/office/drawing/2014/main" id="{73C5FD8A-3368-81C1-535F-EFD90562932C}"/>
                </a:ext>
              </a:extLst>
            </p:cNvPr>
            <p:cNvCxnSpPr>
              <a:cxnSpLocks/>
              <a:stCxn id="41" idx="3"/>
              <a:endCxn id="33" idx="1"/>
            </p:cNvCxnSpPr>
            <p:nvPr/>
          </p:nvCxnSpPr>
          <p:spPr>
            <a:xfrm>
              <a:off x="7244428" y="2475032"/>
              <a:ext cx="302732" cy="3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FA07144D-549A-4982-35DA-13CDA3FC1655}"/>
                </a:ext>
              </a:extLst>
            </p:cNvPr>
            <p:cNvSpPr txBox="1"/>
            <p:nvPr/>
          </p:nvSpPr>
          <p:spPr>
            <a:xfrm>
              <a:off x="202156" y="2061032"/>
              <a:ext cx="2484000" cy="828000"/>
            </a:xfrm>
            <a:prstGeom prst="roundRect">
              <a:avLst/>
            </a:prstGeom>
            <a:noFill/>
            <a:ln w="28575">
              <a:solidFill>
                <a:schemeClr val="bg1">
                  <a:lumMod val="85000"/>
                </a:schemeClr>
              </a:solidFill>
            </a:ln>
          </p:spPr>
          <p:txBody>
            <a:bodyPr wrap="square" rtlCol="0">
              <a:spAutoFit/>
            </a:bodyPr>
            <a:lstStyle/>
            <a:p>
              <a:pPr algn="ctr"/>
              <a:r>
                <a:rPr lang="en-US" altLang="zh-TW" sz="2200" dirty="0"/>
                <a:t>Node: Authors/Title/Date</a:t>
              </a:r>
              <a:endParaRPr lang="zh-TW" altLang="en-US" sz="2200" dirty="0"/>
            </a:p>
          </p:txBody>
        </p:sp>
        <p:cxnSp>
          <p:nvCxnSpPr>
            <p:cNvPr id="38" name="直線單箭頭接點 37">
              <a:extLst>
                <a:ext uri="{FF2B5EF4-FFF2-40B4-BE49-F238E27FC236}">
                  <a16:creationId xmlns:a16="http://schemas.microsoft.com/office/drawing/2014/main" id="{8E12DBCE-B91C-C89F-F5B3-00F377935CF4}"/>
                </a:ext>
              </a:extLst>
            </p:cNvPr>
            <p:cNvCxnSpPr>
              <a:cxnSpLocks/>
              <a:stCxn id="37" idx="3"/>
              <a:endCxn id="39" idx="1"/>
            </p:cNvCxnSpPr>
            <p:nvPr/>
          </p:nvCxnSpPr>
          <p:spPr>
            <a:xfrm>
              <a:off x="2686156" y="2475032"/>
              <a:ext cx="299136" cy="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DABEFA5-6C37-D999-80D9-637C3AD3229C}"/>
                </a:ext>
              </a:extLst>
            </p:cNvPr>
            <p:cNvSpPr/>
            <p:nvPr/>
          </p:nvSpPr>
          <p:spPr>
            <a:xfrm>
              <a:off x="9822700" y="2062172"/>
              <a:ext cx="1980000" cy="828000"/>
            </a:xfrm>
            <a:prstGeom prst="round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dirty="0">
                  <a:solidFill>
                    <a:schemeClr val="tx1"/>
                  </a:solidFill>
                </a:rPr>
                <a:t>BCE Loss</a:t>
              </a:r>
              <a:endParaRPr lang="zh-TW" altLang="en-US" sz="2200" dirty="0">
                <a:solidFill>
                  <a:schemeClr val="tx1"/>
                </a:solidFill>
              </a:endParaRPr>
            </a:p>
          </p:txBody>
        </p:sp>
        <p:sp>
          <p:nvSpPr>
            <p:cNvPr id="33" name="矩形: 圓角 32">
              <a:extLst>
                <a:ext uri="{FF2B5EF4-FFF2-40B4-BE49-F238E27FC236}">
                  <a16:creationId xmlns:a16="http://schemas.microsoft.com/office/drawing/2014/main" id="{C39316D0-C9F1-D57A-0A1C-389B21B583DE}"/>
                </a:ext>
              </a:extLst>
            </p:cNvPr>
            <p:cNvSpPr/>
            <p:nvPr/>
          </p:nvSpPr>
          <p:spPr>
            <a:xfrm>
              <a:off x="7547160" y="2064651"/>
              <a:ext cx="1980000" cy="828000"/>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a:solidFill>
                    <a:schemeClr val="tx1"/>
                  </a:solidFill>
                </a:rPr>
                <a:t>MLP</a:t>
              </a:r>
            </a:p>
          </p:txBody>
        </p:sp>
        <p:cxnSp>
          <p:nvCxnSpPr>
            <p:cNvPr id="34" name="直線單箭頭接點 33">
              <a:extLst>
                <a:ext uri="{FF2B5EF4-FFF2-40B4-BE49-F238E27FC236}">
                  <a16:creationId xmlns:a16="http://schemas.microsoft.com/office/drawing/2014/main" id="{5F62A46C-4EC9-5D1D-22EE-B19958B4FD55}"/>
                </a:ext>
              </a:extLst>
            </p:cNvPr>
            <p:cNvCxnSpPr>
              <a:cxnSpLocks/>
              <a:stCxn id="33" idx="3"/>
              <a:endCxn id="66" idx="1"/>
            </p:cNvCxnSpPr>
            <p:nvPr/>
          </p:nvCxnSpPr>
          <p:spPr>
            <a:xfrm flipV="1">
              <a:off x="9527160" y="2476172"/>
              <a:ext cx="295540" cy="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4C3417AF-2090-9D63-897D-7AE5B91B41F9}"/>
              </a:ext>
            </a:extLst>
          </p:cNvPr>
          <p:cNvSpPr/>
          <p:nvPr/>
        </p:nvSpPr>
        <p:spPr>
          <a:xfrm>
            <a:off x="5649901" y="3518321"/>
            <a:ext cx="1223237" cy="127168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單箭頭接點 57">
            <a:extLst>
              <a:ext uri="{FF2B5EF4-FFF2-40B4-BE49-F238E27FC236}">
                <a16:creationId xmlns:a16="http://schemas.microsoft.com/office/drawing/2014/main" id="{45E2A905-7694-3A7B-8F1B-48DD5E6A9B53}"/>
              </a:ext>
            </a:extLst>
          </p:cNvPr>
          <p:cNvCxnSpPr>
            <a:cxnSpLocks/>
            <a:endCxn id="41" idx="2"/>
          </p:cNvCxnSpPr>
          <p:nvPr/>
        </p:nvCxnSpPr>
        <p:spPr>
          <a:xfrm flipH="1" flipV="1">
            <a:off x="6348000" y="2889032"/>
            <a:ext cx="6462" cy="6292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投影片編號版面配置區 1">
            <a:extLst>
              <a:ext uri="{FF2B5EF4-FFF2-40B4-BE49-F238E27FC236}">
                <a16:creationId xmlns:a16="http://schemas.microsoft.com/office/drawing/2014/main" id="{C10AB771-6FB7-275B-B4AA-67AC36617752}"/>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10</a:t>
            </a:fld>
            <a:endParaRPr lang="zh-TW" altLang="en-US" sz="2000" b="1" dirty="0">
              <a:solidFill>
                <a:schemeClr val="bg1"/>
              </a:solidFill>
            </a:endParaRPr>
          </a:p>
        </p:txBody>
      </p:sp>
    </p:spTree>
    <p:extLst>
      <p:ext uri="{BB962C8B-B14F-4D97-AF65-F5344CB8AC3E}">
        <p14:creationId xmlns:p14="http://schemas.microsoft.com/office/powerpoint/2010/main" val="136317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152646" y="1484"/>
            <a:ext cx="1050682"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68860" y="-712"/>
            <a:ext cx="1174547" cy="523220"/>
          </a:xfrm>
          <a:prstGeom prst="rect">
            <a:avLst/>
          </a:prstGeom>
          <a:solidFill>
            <a:schemeClr val="bg1">
              <a:lumMod val="95000"/>
            </a:schemeClr>
          </a:solidFill>
          <a:ln>
            <a:solidFill>
              <a:schemeClr val="bg2"/>
            </a:solidFill>
          </a:ln>
        </p:spPr>
        <p:txBody>
          <a:bodyPr wrap="square">
            <a:spAutoFit/>
          </a:bodyPr>
          <a:lstStyle/>
          <a:p>
            <a:pPr algn="ctr"/>
            <a:r>
              <a:rPr lang="en-US" altLang="zh-TW" sz="1400" b="1" dirty="0">
                <a:solidFill>
                  <a:srgbClr val="7F7F7F"/>
                </a:solidFill>
              </a:rPr>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5"/>
            <a:ext cx="6189773" cy="1225605"/>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6"/>
            <a:ext cx="2439316" cy="1223883"/>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6438" y="486654"/>
            <a:ext cx="4444099" cy="17031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Choose</a:t>
            </a:r>
            <a:r>
              <a:rPr lang="zh-TW" altLang="en-US" sz="3600" b="1" dirty="0"/>
              <a:t> </a:t>
            </a:r>
            <a:r>
              <a:rPr lang="en-US" altLang="zh-TW" sz="3600" b="1" dirty="0"/>
              <a:t>Pretraining</a:t>
            </a:r>
          </a:p>
          <a:p>
            <a:pPr>
              <a:lnSpc>
                <a:spcPct val="100000"/>
              </a:lnSpc>
            </a:pPr>
            <a:r>
              <a:rPr lang="en-US" altLang="zh-TW" sz="3600" b="1" dirty="0"/>
              <a:t>mode</a:t>
            </a:r>
            <a:endParaRPr lang="zh-TW" altLang="en-US" sz="3600" b="1" dirty="0"/>
          </a:p>
        </p:txBody>
      </p:sp>
      <p:sp>
        <p:nvSpPr>
          <p:cNvPr id="61" name="投影片編號版面配置區 1">
            <a:extLst>
              <a:ext uri="{FF2B5EF4-FFF2-40B4-BE49-F238E27FC236}">
                <a16:creationId xmlns:a16="http://schemas.microsoft.com/office/drawing/2014/main" id="{C10AB771-6FB7-275B-B4AA-67AC36617752}"/>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11</a:t>
            </a:fld>
            <a:endParaRPr lang="zh-TW" altLang="en-US" sz="2000" b="1" dirty="0">
              <a:solidFill>
                <a:schemeClr val="bg1"/>
              </a:solidFill>
            </a:endParaRPr>
          </a:p>
        </p:txBody>
      </p:sp>
      <p:pic>
        <p:nvPicPr>
          <p:cNvPr id="24" name="圖片 23">
            <a:extLst>
              <a:ext uri="{FF2B5EF4-FFF2-40B4-BE49-F238E27FC236}">
                <a16:creationId xmlns:a16="http://schemas.microsoft.com/office/drawing/2014/main" id="{95BEAD8D-306E-976D-C847-70BDF50C1369}"/>
              </a:ext>
            </a:extLst>
          </p:cNvPr>
          <p:cNvPicPr>
            <a:picLocks noChangeAspect="1"/>
          </p:cNvPicPr>
          <p:nvPr/>
        </p:nvPicPr>
        <p:blipFill>
          <a:blip r:embed="rId2"/>
          <a:stretch>
            <a:fillRect/>
          </a:stretch>
        </p:blipFill>
        <p:spPr>
          <a:xfrm>
            <a:off x="684286" y="1955245"/>
            <a:ext cx="7416709" cy="3264428"/>
          </a:xfrm>
          <a:prstGeom prst="rect">
            <a:avLst/>
          </a:prstGeom>
        </p:spPr>
      </p:pic>
      <p:graphicFrame>
        <p:nvGraphicFramePr>
          <p:cNvPr id="43" name="表格 5">
            <a:extLst>
              <a:ext uri="{FF2B5EF4-FFF2-40B4-BE49-F238E27FC236}">
                <a16:creationId xmlns:a16="http://schemas.microsoft.com/office/drawing/2014/main" id="{F61D7740-F851-97B3-5EFC-7319038358E7}"/>
              </a:ext>
            </a:extLst>
          </p:cNvPr>
          <p:cNvGraphicFramePr>
            <a:graphicFrameLocks noGrp="1"/>
          </p:cNvGraphicFramePr>
          <p:nvPr>
            <p:extLst>
              <p:ext uri="{D42A27DB-BD31-4B8C-83A1-F6EECF244321}">
                <p14:modId xmlns:p14="http://schemas.microsoft.com/office/powerpoint/2010/main" val="3561082162"/>
              </p:ext>
            </p:extLst>
          </p:nvPr>
        </p:nvGraphicFramePr>
        <p:xfrm>
          <a:off x="6476730" y="4128742"/>
          <a:ext cx="5066609" cy="2207373"/>
        </p:xfrm>
        <a:graphic>
          <a:graphicData uri="http://schemas.openxmlformats.org/drawingml/2006/table">
            <a:tbl>
              <a:tblPr firstRow="1" bandRow="1">
                <a:tableStyleId>{85BE263C-DBD7-4A20-BB59-AAB30ACAA65A}</a:tableStyleId>
              </a:tblPr>
              <a:tblGrid>
                <a:gridCol w="2997538">
                  <a:extLst>
                    <a:ext uri="{9D8B030D-6E8A-4147-A177-3AD203B41FA5}">
                      <a16:colId xmlns:a16="http://schemas.microsoft.com/office/drawing/2014/main" val="2906263266"/>
                    </a:ext>
                  </a:extLst>
                </a:gridCol>
                <a:gridCol w="2069071">
                  <a:extLst>
                    <a:ext uri="{9D8B030D-6E8A-4147-A177-3AD203B41FA5}">
                      <a16:colId xmlns:a16="http://schemas.microsoft.com/office/drawing/2014/main" val="2133699760"/>
                    </a:ext>
                  </a:extLst>
                </a:gridCol>
              </a:tblGrid>
              <a:tr h="522431">
                <a:tc>
                  <a:txBody>
                    <a:bodyPr/>
                    <a:lstStyle/>
                    <a:p>
                      <a:pPr algn="ctr"/>
                      <a:r>
                        <a:rPr lang="en-US" altLang="zh-TW" dirty="0"/>
                        <a:t>Pretraining mode</a:t>
                      </a:r>
                      <a:endParaRPr lang="zh-TW" altLang="en-US" dirty="0"/>
                    </a:p>
                  </a:txBody>
                  <a:tcPr anchor="ctr"/>
                </a:tc>
                <a:tc>
                  <a:txBody>
                    <a:bodyPr/>
                    <a:lstStyle/>
                    <a:p>
                      <a:pPr algn="ctr"/>
                      <a:r>
                        <a:rPr lang="en-US" altLang="zh-TW" dirty="0"/>
                        <a:t>Finetune</a:t>
                      </a:r>
                    </a:p>
                    <a:p>
                      <a:pPr algn="ctr"/>
                      <a:r>
                        <a:rPr lang="en-US" altLang="zh-TW" dirty="0"/>
                        <a:t>Accuracy</a:t>
                      </a:r>
                      <a:endParaRPr lang="zh-TW" altLang="en-US" dirty="0"/>
                    </a:p>
                  </a:txBody>
                  <a:tcPr anchor="ctr"/>
                </a:tc>
                <a:extLst>
                  <a:ext uri="{0D108BD9-81ED-4DB2-BD59-A6C34878D82A}">
                    <a16:rowId xmlns:a16="http://schemas.microsoft.com/office/drawing/2014/main" val="295554817"/>
                  </a:ext>
                </a:extLst>
              </a:tr>
              <a:tr h="522431">
                <a:tc>
                  <a:txBody>
                    <a:bodyPr/>
                    <a:lstStyle/>
                    <a:p>
                      <a:pPr algn="ctr"/>
                      <a:r>
                        <a:rPr lang="en-US" altLang="zh-TW" dirty="0" err="1">
                          <a:solidFill>
                            <a:srgbClr val="FF0000"/>
                          </a:solidFill>
                        </a:rPr>
                        <a:t>NodeDrop</a:t>
                      </a:r>
                      <a:r>
                        <a:rPr lang="en-US" altLang="zh-TW" dirty="0" err="1"/>
                        <a:t>+NodeDrop</a:t>
                      </a:r>
                      <a:endParaRPr lang="zh-TW" altLang="en-US" dirty="0"/>
                    </a:p>
                  </a:txBody>
                  <a:tcPr anchor="ctr"/>
                </a:tc>
                <a:tc>
                  <a:txBody>
                    <a:bodyPr/>
                    <a:lstStyle/>
                    <a:p>
                      <a:pPr algn="ctr"/>
                      <a:r>
                        <a:rPr lang="en-US" altLang="zh-TW" dirty="0"/>
                        <a:t>0.837</a:t>
                      </a:r>
                      <a:endParaRPr lang="zh-TW" altLang="en-US" dirty="0"/>
                    </a:p>
                  </a:txBody>
                  <a:tcPr anchor="ctr"/>
                </a:tc>
                <a:extLst>
                  <a:ext uri="{0D108BD9-81ED-4DB2-BD59-A6C34878D82A}">
                    <a16:rowId xmlns:a16="http://schemas.microsoft.com/office/drawing/2014/main" val="3473811717"/>
                  </a:ext>
                </a:extLst>
              </a:tr>
              <a:tr h="522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FF0000"/>
                          </a:solidFill>
                        </a:rPr>
                        <a:t>NodeDrop</a:t>
                      </a:r>
                      <a:r>
                        <a:rPr lang="en-US" altLang="zh-TW" b="0" dirty="0" err="1">
                          <a:solidFill>
                            <a:schemeClr val="tx1"/>
                          </a:solidFill>
                        </a:rPr>
                        <a:t>+RW</a:t>
                      </a:r>
                      <a:endParaRPr lang="zh-TW" altLang="en-US" b="0" dirty="0">
                        <a:solidFill>
                          <a:schemeClr val="tx1"/>
                        </a:solidFill>
                      </a:endParaRPr>
                    </a:p>
                  </a:txBody>
                  <a:tcPr anchor="ctr"/>
                </a:tc>
                <a:tc>
                  <a:txBody>
                    <a:bodyPr/>
                    <a:lstStyle/>
                    <a:p>
                      <a:pPr algn="ctr"/>
                      <a:r>
                        <a:rPr lang="en-US" altLang="zh-TW" dirty="0"/>
                        <a:t>0.831</a:t>
                      </a:r>
                      <a:endParaRPr lang="zh-TW" altLang="en-US" dirty="0"/>
                    </a:p>
                  </a:txBody>
                  <a:tcPr anchor="ctr"/>
                </a:tc>
                <a:extLst>
                  <a:ext uri="{0D108BD9-81ED-4DB2-BD59-A6C34878D82A}">
                    <a16:rowId xmlns:a16="http://schemas.microsoft.com/office/drawing/2014/main" val="3726403367"/>
                  </a:ext>
                </a:extLst>
              </a:tr>
              <a:tr h="522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err="1">
                          <a:solidFill>
                            <a:srgbClr val="FF0000"/>
                          </a:solidFill>
                        </a:rPr>
                        <a:t>RW</a:t>
                      </a:r>
                      <a:r>
                        <a:rPr lang="en-US" altLang="zh-TW" b="1" dirty="0" err="1">
                          <a:solidFill>
                            <a:schemeClr val="tx1"/>
                          </a:solidFill>
                        </a:rPr>
                        <a:t>+NodeDrop</a:t>
                      </a:r>
                      <a:endParaRPr lang="zh-TW" altLang="en-US" b="1" dirty="0">
                        <a:solidFill>
                          <a:schemeClr val="tx1"/>
                        </a:solidFill>
                      </a:endParaRPr>
                    </a:p>
                  </a:txBody>
                  <a:tcPr anchor="ctr"/>
                </a:tc>
                <a:tc>
                  <a:txBody>
                    <a:bodyPr/>
                    <a:lstStyle/>
                    <a:p>
                      <a:pPr algn="ctr"/>
                      <a:r>
                        <a:rPr lang="en-US" altLang="zh-TW" b="1" dirty="0"/>
                        <a:t>0.841</a:t>
                      </a:r>
                      <a:endParaRPr lang="zh-TW" altLang="en-US" b="1" dirty="0"/>
                    </a:p>
                  </a:txBody>
                  <a:tcPr anchor="ctr"/>
                </a:tc>
                <a:extLst>
                  <a:ext uri="{0D108BD9-81ED-4DB2-BD59-A6C34878D82A}">
                    <a16:rowId xmlns:a16="http://schemas.microsoft.com/office/drawing/2014/main" val="3668019261"/>
                  </a:ext>
                </a:extLst>
              </a:tr>
            </a:tbl>
          </a:graphicData>
        </a:graphic>
      </p:graphicFrame>
      <p:sp>
        <p:nvSpPr>
          <p:cNvPr id="2" name="文字方塊 1">
            <a:extLst>
              <a:ext uri="{FF2B5EF4-FFF2-40B4-BE49-F238E27FC236}">
                <a16:creationId xmlns:a16="http://schemas.microsoft.com/office/drawing/2014/main" id="{A230FCEC-52BF-825C-4FD4-82EC55BCE7AE}"/>
              </a:ext>
            </a:extLst>
          </p:cNvPr>
          <p:cNvSpPr txBox="1"/>
          <p:nvPr/>
        </p:nvSpPr>
        <p:spPr>
          <a:xfrm>
            <a:off x="5768208" y="6403468"/>
            <a:ext cx="6029326" cy="369332"/>
          </a:xfrm>
          <a:prstGeom prst="rect">
            <a:avLst/>
          </a:prstGeom>
          <a:noFill/>
        </p:spPr>
        <p:txBody>
          <a:bodyPr wrap="square" rtlCol="0">
            <a:spAutoFit/>
          </a:bodyPr>
          <a:lstStyle/>
          <a:p>
            <a:r>
              <a:rPr lang="zh-TW" altLang="en-US" b="1" dirty="0"/>
              <a:t>紅色代表</a:t>
            </a:r>
            <a:r>
              <a:rPr lang="en-US" altLang="zh-TW" b="1" dirty="0"/>
              <a:t>:</a:t>
            </a:r>
            <a:r>
              <a:rPr lang="zh-TW" altLang="en-US" b="1" dirty="0"/>
              <a:t> 使用這個</a:t>
            </a:r>
            <a:r>
              <a:rPr lang="en-US" altLang="zh-TW" b="1" dirty="0"/>
              <a:t>augmentation</a:t>
            </a:r>
            <a:r>
              <a:rPr lang="zh-TW" altLang="en-US" b="1" dirty="0"/>
              <a:t> </a:t>
            </a:r>
            <a:r>
              <a:rPr lang="en-US" altLang="zh-TW" b="1" dirty="0"/>
              <a:t>graph</a:t>
            </a:r>
            <a:r>
              <a:rPr lang="zh-TW" altLang="en-US" b="1" dirty="0"/>
              <a:t>的</a:t>
            </a:r>
            <a:r>
              <a:rPr lang="en-US" altLang="zh-TW" b="1" dirty="0"/>
              <a:t>GCN</a:t>
            </a:r>
            <a:r>
              <a:rPr lang="zh-TW" altLang="en-US" b="1" dirty="0"/>
              <a:t>做</a:t>
            </a:r>
            <a:r>
              <a:rPr lang="en-US" altLang="zh-TW" b="1" dirty="0"/>
              <a:t>finetune</a:t>
            </a:r>
            <a:endParaRPr lang="zh-TW" altLang="en-US" b="1" dirty="0"/>
          </a:p>
        </p:txBody>
      </p:sp>
    </p:spTree>
    <p:extLst>
      <p:ext uri="{BB962C8B-B14F-4D97-AF65-F5344CB8AC3E}">
        <p14:creationId xmlns:p14="http://schemas.microsoft.com/office/powerpoint/2010/main" val="4889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a:extLst>
              <a:ext uri="{FF2B5EF4-FFF2-40B4-BE49-F238E27FC236}">
                <a16:creationId xmlns:a16="http://schemas.microsoft.com/office/drawing/2014/main" id="{08A71473-071B-50BD-54E8-E996CA960082}"/>
              </a:ext>
            </a:extLst>
          </p:cNvPr>
          <p:cNvGrpSpPr/>
          <p:nvPr/>
        </p:nvGrpSpPr>
        <p:grpSpPr>
          <a:xfrm>
            <a:off x="-24166" y="1560816"/>
            <a:ext cx="12240332" cy="1855631"/>
            <a:chOff x="0" y="1463925"/>
            <a:chExt cx="12240332" cy="2188532"/>
          </a:xfrm>
        </p:grpSpPr>
        <p:sp>
          <p:nvSpPr>
            <p:cNvPr id="28" name="矩形 27">
              <a:extLst>
                <a:ext uri="{FF2B5EF4-FFF2-40B4-BE49-F238E27FC236}">
                  <a16:creationId xmlns:a16="http://schemas.microsoft.com/office/drawing/2014/main" id="{ACD3DF64-452C-F6A0-27A4-3C884FF628D8}"/>
                </a:ext>
              </a:extLst>
            </p:cNvPr>
            <p:cNvSpPr/>
            <p:nvPr/>
          </p:nvSpPr>
          <p:spPr>
            <a:xfrm>
              <a:off x="0" y="1463926"/>
              <a:ext cx="6120000" cy="218853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359DD3A6-12E9-5C19-C0D9-8E5A064584F1}"/>
                </a:ext>
              </a:extLst>
            </p:cNvPr>
            <p:cNvSpPr/>
            <p:nvPr/>
          </p:nvSpPr>
          <p:spPr>
            <a:xfrm>
              <a:off x="6120332" y="1463925"/>
              <a:ext cx="6120000" cy="21885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86388" y="-14067"/>
            <a:ext cx="1130275"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Difference</a:t>
            </a:r>
            <a:endParaRPr lang="zh-TW" altLang="en-US" sz="3600" b="1" dirty="0"/>
          </a:p>
        </p:txBody>
      </p:sp>
      <p:sp>
        <p:nvSpPr>
          <p:cNvPr id="19" name="文字方塊 18">
            <a:extLst>
              <a:ext uri="{FF2B5EF4-FFF2-40B4-BE49-F238E27FC236}">
                <a16:creationId xmlns:a16="http://schemas.microsoft.com/office/drawing/2014/main" id="{00E44E54-0373-D581-0E5F-D7873C7E8222}"/>
              </a:ext>
            </a:extLst>
          </p:cNvPr>
          <p:cNvSpPr txBox="1"/>
          <p:nvPr/>
        </p:nvSpPr>
        <p:spPr>
          <a:xfrm>
            <a:off x="5903162" y="1728484"/>
            <a:ext cx="4128875" cy="1687963"/>
          </a:xfrm>
          <a:prstGeom prst="rect">
            <a:avLst/>
          </a:prstGeom>
          <a:noFill/>
        </p:spPr>
        <p:txBody>
          <a:bodyPr wrap="square">
            <a:spAutoFit/>
          </a:bodyPr>
          <a:lstStyle/>
          <a:p>
            <a:pPr marL="457200" lvl="1" indent="0">
              <a:lnSpc>
                <a:spcPct val="150000"/>
              </a:lnSpc>
              <a:buNone/>
            </a:pPr>
            <a:r>
              <a:rPr lang="en-US" altLang="zh-TW" sz="2400" dirty="0"/>
              <a:t>(GCN + </a:t>
            </a:r>
            <a:r>
              <a:rPr lang="en-US" altLang="zh-TW" sz="2400" dirty="0" err="1"/>
              <a:t>BatchNorm</a:t>
            </a:r>
            <a:r>
              <a:rPr lang="en-US" altLang="zh-TW" sz="2400" dirty="0"/>
              <a:t>) *2 + </a:t>
            </a:r>
          </a:p>
          <a:p>
            <a:pPr marL="457200" lvl="1" indent="0">
              <a:lnSpc>
                <a:spcPct val="150000"/>
              </a:lnSpc>
              <a:buNone/>
            </a:pPr>
            <a:r>
              <a:rPr lang="en-US" altLang="zh-TW" sz="2400" dirty="0"/>
              <a:t>(Linear + </a:t>
            </a:r>
            <a:r>
              <a:rPr lang="en-US" altLang="zh-TW" sz="2400" dirty="0" err="1"/>
              <a:t>relu</a:t>
            </a:r>
            <a:r>
              <a:rPr lang="en-US" altLang="zh-TW" sz="2400" dirty="0"/>
              <a:t>) *1 + </a:t>
            </a:r>
          </a:p>
          <a:p>
            <a:pPr marL="457200" lvl="1" indent="0">
              <a:lnSpc>
                <a:spcPct val="150000"/>
              </a:lnSpc>
              <a:buNone/>
            </a:pPr>
            <a:r>
              <a:rPr lang="en-US" altLang="zh-TW" sz="2400" dirty="0"/>
              <a:t>Linear</a:t>
            </a:r>
          </a:p>
        </p:txBody>
      </p:sp>
      <p:graphicFrame>
        <p:nvGraphicFramePr>
          <p:cNvPr id="20" name="表格 5">
            <a:extLst>
              <a:ext uri="{FF2B5EF4-FFF2-40B4-BE49-F238E27FC236}">
                <a16:creationId xmlns:a16="http://schemas.microsoft.com/office/drawing/2014/main" id="{A68C9B4C-6E08-8434-5E49-5AC9D36789A6}"/>
              </a:ext>
            </a:extLst>
          </p:cNvPr>
          <p:cNvGraphicFramePr>
            <a:graphicFrameLocks noGrp="1"/>
          </p:cNvGraphicFramePr>
          <p:nvPr>
            <p:extLst>
              <p:ext uri="{D42A27DB-BD31-4B8C-83A1-F6EECF244321}">
                <p14:modId xmlns:p14="http://schemas.microsoft.com/office/powerpoint/2010/main" val="4022022922"/>
              </p:ext>
            </p:extLst>
          </p:nvPr>
        </p:nvGraphicFramePr>
        <p:xfrm>
          <a:off x="2704841" y="3948751"/>
          <a:ext cx="7135680" cy="2612155"/>
        </p:xfrm>
        <a:graphic>
          <a:graphicData uri="http://schemas.openxmlformats.org/drawingml/2006/table">
            <a:tbl>
              <a:tblPr firstRow="1" bandRow="1">
                <a:tableStyleId>{85BE263C-DBD7-4A20-BB59-AAB30ACAA65A}</a:tableStyleId>
              </a:tblPr>
              <a:tblGrid>
                <a:gridCol w="2997538">
                  <a:extLst>
                    <a:ext uri="{9D8B030D-6E8A-4147-A177-3AD203B41FA5}">
                      <a16:colId xmlns:a16="http://schemas.microsoft.com/office/drawing/2014/main" val="2906263266"/>
                    </a:ext>
                  </a:extLst>
                </a:gridCol>
                <a:gridCol w="2069071">
                  <a:extLst>
                    <a:ext uri="{9D8B030D-6E8A-4147-A177-3AD203B41FA5}">
                      <a16:colId xmlns:a16="http://schemas.microsoft.com/office/drawing/2014/main" val="2133699760"/>
                    </a:ext>
                  </a:extLst>
                </a:gridCol>
                <a:gridCol w="2069071">
                  <a:extLst>
                    <a:ext uri="{9D8B030D-6E8A-4147-A177-3AD203B41FA5}">
                      <a16:colId xmlns:a16="http://schemas.microsoft.com/office/drawing/2014/main" val="1822042212"/>
                    </a:ext>
                  </a:extLst>
                </a:gridCol>
              </a:tblGrid>
              <a:tr h="522431">
                <a:tc>
                  <a:txBody>
                    <a:bodyPr/>
                    <a:lstStyle/>
                    <a:p>
                      <a:pPr algn="ctr"/>
                      <a:r>
                        <a:rPr lang="en-US" altLang="zh-TW" dirty="0"/>
                        <a:t>Model (Label Rate)</a:t>
                      </a:r>
                      <a:endParaRPr lang="zh-TW" altLang="en-US" dirty="0"/>
                    </a:p>
                  </a:txBody>
                  <a:tcPr anchor="ctr"/>
                </a:tc>
                <a:tc>
                  <a:txBody>
                    <a:bodyPr/>
                    <a:lstStyle/>
                    <a:p>
                      <a:pPr algn="ctr"/>
                      <a:r>
                        <a:rPr lang="en-US" altLang="zh-TW" dirty="0"/>
                        <a:t>NCI1</a:t>
                      </a:r>
                      <a:endParaRPr lang="zh-TW" altLang="en-US" dirty="0"/>
                    </a:p>
                  </a:txBody>
                  <a:tcPr anchor="ctr"/>
                </a:tc>
                <a:tc>
                  <a:txBody>
                    <a:bodyPr/>
                    <a:lstStyle/>
                    <a:p>
                      <a:pPr algn="ctr"/>
                      <a:r>
                        <a:rPr lang="en-US" altLang="zh-TW" dirty="0"/>
                        <a:t>Proteins</a:t>
                      </a:r>
                      <a:endParaRPr lang="zh-TW" altLang="en-US" dirty="0"/>
                    </a:p>
                  </a:txBody>
                  <a:tcPr anchor="ctr"/>
                </a:tc>
                <a:extLst>
                  <a:ext uri="{0D108BD9-81ED-4DB2-BD59-A6C34878D82A}">
                    <a16:rowId xmlns:a16="http://schemas.microsoft.com/office/drawing/2014/main" val="295554817"/>
                  </a:ext>
                </a:extLst>
              </a:tr>
              <a:tr h="522431">
                <a:tc>
                  <a:txBody>
                    <a:bodyPr/>
                    <a:lstStyle/>
                    <a:p>
                      <a:pPr algn="ctr"/>
                      <a:r>
                        <a:rPr lang="en-US" altLang="zh-TW" dirty="0"/>
                        <a:t>GraphCL (1%)</a:t>
                      </a:r>
                      <a:endParaRPr lang="zh-TW" altLang="en-US" dirty="0"/>
                    </a:p>
                  </a:txBody>
                  <a:tcPr anchor="ctr"/>
                </a:tc>
                <a:tc>
                  <a:txBody>
                    <a:bodyPr/>
                    <a:lstStyle/>
                    <a:p>
                      <a:pPr algn="ctr"/>
                      <a:r>
                        <a:rPr lang="en-US" altLang="zh-TW" dirty="0"/>
                        <a:t>0.607</a:t>
                      </a:r>
                      <a:endParaRPr lang="zh-TW" altLang="en-US" dirty="0"/>
                    </a:p>
                  </a:txBody>
                  <a:tcPr anchor="ctr"/>
                </a:tc>
                <a:tc>
                  <a:txBody>
                    <a:bodyPr/>
                    <a:lstStyle/>
                    <a:p>
                      <a:pPr algn="ctr"/>
                      <a:r>
                        <a:rPr lang="en-US" altLang="zh-TW" dirty="0"/>
                        <a:t>0.627</a:t>
                      </a:r>
                      <a:endParaRPr lang="zh-TW" altLang="en-US" dirty="0"/>
                    </a:p>
                  </a:txBody>
                  <a:tcPr anchor="ctr"/>
                </a:tc>
                <a:extLst>
                  <a:ext uri="{0D108BD9-81ED-4DB2-BD59-A6C34878D82A}">
                    <a16:rowId xmlns:a16="http://schemas.microsoft.com/office/drawing/2014/main" val="3473811717"/>
                  </a:ext>
                </a:extLst>
              </a:tr>
              <a:tr h="522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GraphCL (10%)</a:t>
                      </a:r>
                      <a:endParaRPr lang="zh-TW" altLang="en-US" dirty="0"/>
                    </a:p>
                  </a:txBody>
                  <a:tcPr anchor="ctr"/>
                </a:tc>
                <a:tc>
                  <a:txBody>
                    <a:bodyPr/>
                    <a:lstStyle/>
                    <a:p>
                      <a:pPr algn="ctr"/>
                      <a:r>
                        <a:rPr lang="en-US" altLang="zh-TW" dirty="0"/>
                        <a:t>0.742</a:t>
                      </a:r>
                      <a:endParaRPr lang="zh-TW" altLang="en-US" dirty="0"/>
                    </a:p>
                  </a:txBody>
                  <a:tcPr anchor="ctr"/>
                </a:tc>
                <a:tc>
                  <a:txBody>
                    <a:bodyPr/>
                    <a:lstStyle/>
                    <a:p>
                      <a:pPr algn="ctr"/>
                      <a:r>
                        <a:rPr lang="en-US" altLang="zh-TW" dirty="0"/>
                        <a:t>0.714</a:t>
                      </a:r>
                      <a:endParaRPr lang="zh-TW" altLang="en-US" dirty="0"/>
                    </a:p>
                  </a:txBody>
                  <a:tcPr anchor="ctr"/>
                </a:tc>
                <a:extLst>
                  <a:ext uri="{0D108BD9-81ED-4DB2-BD59-A6C34878D82A}">
                    <a16:rowId xmlns:a16="http://schemas.microsoft.com/office/drawing/2014/main" val="3726403367"/>
                  </a:ext>
                </a:extLst>
              </a:tr>
              <a:tr h="522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My Model (1%)</a:t>
                      </a:r>
                      <a:endParaRPr lang="zh-TW" altLang="en-US" dirty="0"/>
                    </a:p>
                  </a:txBody>
                  <a:tcPr anchor="ctr"/>
                </a:tc>
                <a:tc>
                  <a:txBody>
                    <a:bodyPr/>
                    <a:lstStyle/>
                    <a:p>
                      <a:pPr algn="ctr"/>
                      <a:r>
                        <a:rPr lang="en-US" altLang="zh-TW" dirty="0"/>
                        <a:t>0.593</a:t>
                      </a:r>
                      <a:endParaRPr lang="zh-TW" altLang="en-US" dirty="0"/>
                    </a:p>
                  </a:txBody>
                  <a:tcPr anchor="ctr"/>
                </a:tc>
                <a:tc>
                  <a:txBody>
                    <a:bodyPr/>
                    <a:lstStyle/>
                    <a:p>
                      <a:pPr algn="ctr"/>
                      <a:r>
                        <a:rPr lang="en-US" altLang="zh-TW" dirty="0"/>
                        <a:t>0.584</a:t>
                      </a:r>
                      <a:endParaRPr lang="zh-TW" altLang="en-US" dirty="0"/>
                    </a:p>
                  </a:txBody>
                  <a:tcPr anchor="ctr"/>
                </a:tc>
                <a:extLst>
                  <a:ext uri="{0D108BD9-81ED-4DB2-BD59-A6C34878D82A}">
                    <a16:rowId xmlns:a16="http://schemas.microsoft.com/office/drawing/2014/main" val="3668019261"/>
                  </a:ext>
                </a:extLst>
              </a:tr>
              <a:tr h="5224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My Model(10%)</a:t>
                      </a:r>
                      <a:endParaRPr lang="zh-TW" altLang="en-US" dirty="0"/>
                    </a:p>
                  </a:txBody>
                  <a:tcPr anchor="ctr"/>
                </a:tc>
                <a:tc>
                  <a:txBody>
                    <a:bodyPr/>
                    <a:lstStyle/>
                    <a:p>
                      <a:pPr algn="ctr"/>
                      <a:r>
                        <a:rPr lang="en-US" altLang="zh-TW" dirty="0"/>
                        <a:t>0.676</a:t>
                      </a:r>
                      <a:endParaRPr lang="zh-TW" altLang="en-US" dirty="0"/>
                    </a:p>
                  </a:txBody>
                  <a:tcPr anchor="ctr"/>
                </a:tc>
                <a:tc>
                  <a:txBody>
                    <a:bodyPr/>
                    <a:lstStyle/>
                    <a:p>
                      <a:pPr algn="ctr"/>
                      <a:r>
                        <a:rPr lang="en-US" altLang="zh-TW" dirty="0"/>
                        <a:t>0.673</a:t>
                      </a:r>
                      <a:endParaRPr lang="zh-TW" altLang="en-US" dirty="0"/>
                    </a:p>
                  </a:txBody>
                  <a:tcPr anchor="ctr"/>
                </a:tc>
                <a:extLst>
                  <a:ext uri="{0D108BD9-81ED-4DB2-BD59-A6C34878D82A}">
                    <a16:rowId xmlns:a16="http://schemas.microsoft.com/office/drawing/2014/main" val="1922576161"/>
                  </a:ext>
                </a:extLst>
              </a:tr>
            </a:tbl>
          </a:graphicData>
        </a:graphic>
      </p:graphicFrame>
      <p:sp>
        <p:nvSpPr>
          <p:cNvPr id="23" name="文字方塊 22">
            <a:extLst>
              <a:ext uri="{FF2B5EF4-FFF2-40B4-BE49-F238E27FC236}">
                <a16:creationId xmlns:a16="http://schemas.microsoft.com/office/drawing/2014/main" id="{5E20DB3B-5357-B78E-CA78-7270FA10AD6E}"/>
              </a:ext>
            </a:extLst>
          </p:cNvPr>
          <p:cNvSpPr txBox="1"/>
          <p:nvPr/>
        </p:nvSpPr>
        <p:spPr>
          <a:xfrm>
            <a:off x="1898771" y="1728807"/>
            <a:ext cx="4178452" cy="2241960"/>
          </a:xfrm>
          <a:prstGeom prst="rect">
            <a:avLst/>
          </a:prstGeom>
          <a:noFill/>
        </p:spPr>
        <p:txBody>
          <a:bodyPr wrap="square">
            <a:spAutoFit/>
          </a:bodyPr>
          <a:lstStyle/>
          <a:p>
            <a:pPr marL="457200" lvl="1" indent="0">
              <a:lnSpc>
                <a:spcPct val="150000"/>
              </a:lnSpc>
              <a:buNone/>
            </a:pPr>
            <a:r>
              <a:rPr lang="en-US" altLang="zh-TW" sz="2400" dirty="0"/>
              <a:t>(GCN + </a:t>
            </a:r>
            <a:r>
              <a:rPr lang="en-US" altLang="zh-TW" sz="2400" dirty="0" err="1"/>
              <a:t>BatchNorm</a:t>
            </a:r>
            <a:r>
              <a:rPr lang="en-US" altLang="zh-TW" sz="2400" dirty="0"/>
              <a:t>) *3 + </a:t>
            </a:r>
          </a:p>
          <a:p>
            <a:pPr marL="457200" lvl="1" indent="0">
              <a:lnSpc>
                <a:spcPct val="150000"/>
              </a:lnSpc>
              <a:buNone/>
            </a:pPr>
            <a:r>
              <a:rPr lang="en-US" altLang="zh-TW" sz="2400" dirty="0"/>
              <a:t>(Linear + </a:t>
            </a:r>
            <a:r>
              <a:rPr lang="en-US" altLang="zh-TW" sz="2400" dirty="0" err="1"/>
              <a:t>relu</a:t>
            </a:r>
            <a:r>
              <a:rPr lang="en-US" altLang="zh-TW" sz="2400" dirty="0"/>
              <a:t>) *1 + </a:t>
            </a:r>
          </a:p>
          <a:p>
            <a:pPr marL="457200" lvl="1" indent="0">
              <a:lnSpc>
                <a:spcPct val="150000"/>
              </a:lnSpc>
              <a:buNone/>
            </a:pPr>
            <a:r>
              <a:rPr lang="en-US" altLang="zh-TW" sz="2400" dirty="0"/>
              <a:t>Linear</a:t>
            </a:r>
          </a:p>
          <a:p>
            <a:pPr marL="457200" lvl="1" indent="0">
              <a:lnSpc>
                <a:spcPct val="150000"/>
              </a:lnSpc>
              <a:buNone/>
            </a:pPr>
            <a:endParaRPr lang="en-US" altLang="zh-TW" sz="2400" dirty="0"/>
          </a:p>
        </p:txBody>
      </p:sp>
      <p:sp>
        <p:nvSpPr>
          <p:cNvPr id="25" name="文字方塊 24">
            <a:extLst>
              <a:ext uri="{FF2B5EF4-FFF2-40B4-BE49-F238E27FC236}">
                <a16:creationId xmlns:a16="http://schemas.microsoft.com/office/drawing/2014/main" id="{87599AD2-6036-8CB7-A298-E494E569668B}"/>
              </a:ext>
            </a:extLst>
          </p:cNvPr>
          <p:cNvSpPr txBox="1"/>
          <p:nvPr/>
        </p:nvSpPr>
        <p:spPr>
          <a:xfrm>
            <a:off x="-267985" y="2336901"/>
            <a:ext cx="2426792" cy="584775"/>
          </a:xfrm>
          <a:prstGeom prst="rect">
            <a:avLst/>
          </a:prstGeom>
          <a:noFill/>
        </p:spPr>
        <p:txBody>
          <a:bodyPr wrap="square">
            <a:spAutoFit/>
          </a:bodyPr>
          <a:lstStyle/>
          <a:p>
            <a:pPr marL="457200" lvl="1" indent="0">
              <a:buNone/>
            </a:pPr>
            <a:r>
              <a:rPr lang="en-US" altLang="zh-TW" sz="3200" b="1" dirty="0"/>
              <a:t>GraphCL </a:t>
            </a:r>
          </a:p>
        </p:txBody>
      </p:sp>
      <p:sp>
        <p:nvSpPr>
          <p:cNvPr id="27" name="文字方塊 26">
            <a:extLst>
              <a:ext uri="{FF2B5EF4-FFF2-40B4-BE49-F238E27FC236}">
                <a16:creationId xmlns:a16="http://schemas.microsoft.com/office/drawing/2014/main" id="{2615B0C8-13D3-0441-9BCC-68E5E1135897}"/>
              </a:ext>
            </a:extLst>
          </p:cNvPr>
          <p:cNvSpPr txBox="1"/>
          <p:nvPr/>
        </p:nvSpPr>
        <p:spPr>
          <a:xfrm>
            <a:off x="9840521" y="2034180"/>
            <a:ext cx="2335958" cy="1077218"/>
          </a:xfrm>
          <a:prstGeom prst="rect">
            <a:avLst/>
          </a:prstGeom>
          <a:noFill/>
        </p:spPr>
        <p:txBody>
          <a:bodyPr wrap="square">
            <a:spAutoFit/>
          </a:bodyPr>
          <a:lstStyle/>
          <a:p>
            <a:pPr marL="457200" lvl="1" indent="0" algn="ctr">
              <a:buNone/>
            </a:pPr>
            <a:r>
              <a:rPr lang="en-US" altLang="zh-TW" sz="3200" b="1" dirty="0"/>
              <a:t>My </a:t>
            </a:r>
            <a:br>
              <a:rPr lang="en-US" altLang="zh-TW" sz="3200" b="1" dirty="0"/>
            </a:br>
            <a:r>
              <a:rPr lang="en-US" altLang="zh-TW" sz="3200" b="1" dirty="0"/>
              <a:t>Model </a:t>
            </a:r>
          </a:p>
        </p:txBody>
      </p:sp>
      <p:sp>
        <p:nvSpPr>
          <p:cNvPr id="31" name="投影片編號版面配置區 1">
            <a:extLst>
              <a:ext uri="{FF2B5EF4-FFF2-40B4-BE49-F238E27FC236}">
                <a16:creationId xmlns:a16="http://schemas.microsoft.com/office/drawing/2014/main" id="{A1762636-A7E6-CD15-991C-3D96AF683894}"/>
              </a:ext>
            </a:extLst>
          </p:cNvPr>
          <p:cNvSpPr txBox="1">
            <a:spLocks/>
          </p:cNvSpPr>
          <p:nvPr/>
        </p:nvSpPr>
        <p:spPr>
          <a:xfrm>
            <a:off x="0" y="6150131"/>
            <a:ext cx="684286" cy="365125"/>
          </a:xfrm>
          <a:prstGeom prst="rect">
            <a:avLst/>
          </a:prstGeom>
          <a:solidFill>
            <a:srgbClr val="203864"/>
          </a:solidFill>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279CCC-26AB-41DF-9A41-D93883C5D382}" type="slidenum">
              <a:rPr lang="zh-TW" altLang="en-US" sz="2000" b="1" smtClean="0">
                <a:solidFill>
                  <a:schemeClr val="bg1"/>
                </a:solidFill>
              </a:rPr>
              <a:pPr algn="ctr"/>
              <a:t>12</a:t>
            </a:fld>
            <a:endParaRPr lang="zh-TW" altLang="en-US" sz="2000" b="1" dirty="0">
              <a:solidFill>
                <a:schemeClr val="bg1"/>
              </a:solidFill>
            </a:endParaRPr>
          </a:p>
        </p:txBody>
      </p:sp>
      <p:sp>
        <p:nvSpPr>
          <p:cNvPr id="2" name="文字方塊 1">
            <a:extLst>
              <a:ext uri="{FF2B5EF4-FFF2-40B4-BE49-F238E27FC236}">
                <a16:creationId xmlns:a16="http://schemas.microsoft.com/office/drawing/2014/main" id="{9B2359C2-73DC-3319-CC6F-C73C26AC3930}"/>
              </a:ext>
            </a:extLst>
          </p:cNvPr>
          <p:cNvSpPr txBox="1"/>
          <p:nvPr/>
        </p:nvSpPr>
        <p:spPr>
          <a:xfrm>
            <a:off x="108455" y="3495424"/>
            <a:ext cx="6359020" cy="369332"/>
          </a:xfrm>
          <a:prstGeom prst="rect">
            <a:avLst/>
          </a:prstGeom>
          <a:noFill/>
        </p:spPr>
        <p:txBody>
          <a:bodyPr wrap="square" rtlCol="0">
            <a:spAutoFit/>
          </a:bodyPr>
          <a:lstStyle/>
          <a:p>
            <a:r>
              <a:rPr lang="en-US" altLang="zh-TW" dirty="0"/>
              <a:t>Others: GCL not freeze (</a:t>
            </a:r>
            <a:r>
              <a:rPr lang="en-US" altLang="zh-TW" sz="1800" dirty="0"/>
              <a:t>GCN + </a:t>
            </a:r>
            <a:r>
              <a:rPr lang="en-US" altLang="zh-TW" sz="1800" dirty="0" err="1"/>
              <a:t>BatchNorm</a:t>
            </a:r>
            <a:r>
              <a:rPr lang="en-US" altLang="zh-TW" sz="1800" dirty="0"/>
              <a:t>)</a:t>
            </a:r>
            <a:r>
              <a:rPr lang="zh-TW" altLang="en-US" sz="1800" dirty="0"/>
              <a:t> </a:t>
            </a:r>
            <a:r>
              <a:rPr lang="en-US" altLang="zh-TW" sz="1800"/>
              <a:t>in original paper</a:t>
            </a:r>
            <a:endParaRPr lang="zh-TW" altLang="en-US" dirty="0"/>
          </a:p>
        </p:txBody>
      </p:sp>
    </p:spTree>
    <p:extLst>
      <p:ext uri="{BB962C8B-B14F-4D97-AF65-F5344CB8AC3E}">
        <p14:creationId xmlns:p14="http://schemas.microsoft.com/office/powerpoint/2010/main" val="228244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E7256069-822B-8DD1-673B-0C59392FEA4B}"/>
              </a:ext>
            </a:extLst>
          </p:cNvPr>
          <p:cNvGrpSpPr/>
          <p:nvPr/>
        </p:nvGrpSpPr>
        <p:grpSpPr>
          <a:xfrm>
            <a:off x="593452" y="902296"/>
            <a:ext cx="11598548" cy="5725597"/>
            <a:chOff x="0" y="1499347"/>
            <a:chExt cx="12192000" cy="5358653"/>
          </a:xfrm>
        </p:grpSpPr>
        <p:sp>
          <p:nvSpPr>
            <p:cNvPr id="28" name="矩形 27">
              <a:extLst>
                <a:ext uri="{FF2B5EF4-FFF2-40B4-BE49-F238E27FC236}">
                  <a16:creationId xmlns:a16="http://schemas.microsoft.com/office/drawing/2014/main" id="{ACD3DF64-452C-F6A0-27A4-3C884FF628D8}"/>
                </a:ext>
              </a:extLst>
            </p:cNvPr>
            <p:cNvSpPr/>
            <p:nvPr/>
          </p:nvSpPr>
          <p:spPr>
            <a:xfrm>
              <a:off x="0" y="1499347"/>
              <a:ext cx="12190857" cy="268341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a:extLst>
                <a:ext uri="{FF2B5EF4-FFF2-40B4-BE49-F238E27FC236}">
                  <a16:creationId xmlns:a16="http://schemas.microsoft.com/office/drawing/2014/main" id="{359DD3A6-12E9-5C19-C0D9-8E5A064584F1}"/>
                </a:ext>
              </a:extLst>
            </p:cNvPr>
            <p:cNvSpPr/>
            <p:nvPr/>
          </p:nvSpPr>
          <p:spPr>
            <a:xfrm>
              <a:off x="1143" y="4174588"/>
              <a:ext cx="12190857" cy="2683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a:extLst>
              <a:ext uri="{FF2B5EF4-FFF2-40B4-BE49-F238E27FC236}">
                <a16:creationId xmlns:a16="http://schemas.microsoft.com/office/drawing/2014/main" id="{AF72CDA0-5A5E-87BA-3DE0-68FD9FB5A09A}"/>
              </a:ext>
            </a:extLst>
          </p:cNvPr>
          <p:cNvSpPr txBox="1"/>
          <p:nvPr/>
        </p:nvSpPr>
        <p:spPr>
          <a:xfrm>
            <a:off x="873793" y="3326677"/>
            <a:ext cx="3206961"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0.690</a:t>
            </a:r>
            <a:endParaRPr lang="en-US" altLang="zh-TW" sz="1600" dirty="0">
              <a:latin typeface="+mj-lt"/>
            </a:endParaRPr>
          </a:p>
        </p:txBody>
      </p:sp>
      <p:pic>
        <p:nvPicPr>
          <p:cNvPr id="32" name="圖片 31">
            <a:extLst>
              <a:ext uri="{FF2B5EF4-FFF2-40B4-BE49-F238E27FC236}">
                <a16:creationId xmlns:a16="http://schemas.microsoft.com/office/drawing/2014/main" id="{883FE761-0B1D-46DC-7BD4-2323785960AA}"/>
              </a:ext>
            </a:extLst>
          </p:cNvPr>
          <p:cNvPicPr>
            <a:picLocks noChangeAspect="1"/>
          </p:cNvPicPr>
          <p:nvPr/>
        </p:nvPicPr>
        <p:blipFill>
          <a:blip r:embed="rId2"/>
          <a:stretch>
            <a:fillRect/>
          </a:stretch>
        </p:blipFill>
        <p:spPr>
          <a:xfrm>
            <a:off x="886539" y="1119618"/>
            <a:ext cx="3240000" cy="2194078"/>
          </a:xfrm>
          <a:prstGeom prst="rect">
            <a:avLst/>
          </a:prstGeom>
        </p:spPr>
      </p:pic>
      <p:sp>
        <p:nvSpPr>
          <p:cNvPr id="33" name="文字方塊 32">
            <a:extLst>
              <a:ext uri="{FF2B5EF4-FFF2-40B4-BE49-F238E27FC236}">
                <a16:creationId xmlns:a16="http://schemas.microsoft.com/office/drawing/2014/main" id="{839AD3F3-A356-BEBD-5F7D-99FB5FA851BF}"/>
              </a:ext>
            </a:extLst>
          </p:cNvPr>
          <p:cNvSpPr txBox="1"/>
          <p:nvPr/>
        </p:nvSpPr>
        <p:spPr>
          <a:xfrm>
            <a:off x="813039" y="6162667"/>
            <a:ext cx="2385779"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0.705</a:t>
            </a:r>
            <a:endParaRPr lang="en-US" altLang="zh-TW" sz="1600" dirty="0">
              <a:latin typeface="+mj-lt"/>
            </a:endParaRPr>
          </a:p>
        </p:txBody>
      </p:sp>
      <p:pic>
        <p:nvPicPr>
          <p:cNvPr id="34" name="圖片 33">
            <a:extLst>
              <a:ext uri="{FF2B5EF4-FFF2-40B4-BE49-F238E27FC236}">
                <a16:creationId xmlns:a16="http://schemas.microsoft.com/office/drawing/2014/main" id="{DEFFFA81-EA3E-7709-446A-AE2D2DE0398E}"/>
              </a:ext>
            </a:extLst>
          </p:cNvPr>
          <p:cNvPicPr>
            <a:picLocks noChangeAspect="1"/>
          </p:cNvPicPr>
          <p:nvPr/>
        </p:nvPicPr>
        <p:blipFill>
          <a:blip r:embed="rId3"/>
          <a:stretch>
            <a:fillRect/>
          </a:stretch>
        </p:blipFill>
        <p:spPr>
          <a:xfrm>
            <a:off x="886539" y="3997475"/>
            <a:ext cx="3240000" cy="2165192"/>
          </a:xfrm>
          <a:prstGeom prst="rect">
            <a:avLst/>
          </a:prstGeom>
        </p:spPr>
      </p:pic>
      <p:sp>
        <p:nvSpPr>
          <p:cNvPr id="35" name="文字方塊 34">
            <a:extLst>
              <a:ext uri="{FF2B5EF4-FFF2-40B4-BE49-F238E27FC236}">
                <a16:creationId xmlns:a16="http://schemas.microsoft.com/office/drawing/2014/main" id="{41D1A9BB-A648-CF60-C7A5-B6D85016C632}"/>
              </a:ext>
            </a:extLst>
          </p:cNvPr>
          <p:cNvSpPr txBox="1"/>
          <p:nvPr/>
        </p:nvSpPr>
        <p:spPr>
          <a:xfrm>
            <a:off x="4826633" y="3310132"/>
            <a:ext cx="2385779"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0.626</a:t>
            </a:r>
            <a:endParaRPr lang="en-US" altLang="zh-TW" sz="1600" dirty="0">
              <a:latin typeface="+mj-lt"/>
            </a:endParaRPr>
          </a:p>
        </p:txBody>
      </p:sp>
      <p:pic>
        <p:nvPicPr>
          <p:cNvPr id="36" name="圖片 35">
            <a:extLst>
              <a:ext uri="{FF2B5EF4-FFF2-40B4-BE49-F238E27FC236}">
                <a16:creationId xmlns:a16="http://schemas.microsoft.com/office/drawing/2014/main" id="{8160EDF9-12E3-8AC1-F5D8-70630A7075A9}"/>
              </a:ext>
            </a:extLst>
          </p:cNvPr>
          <p:cNvPicPr>
            <a:picLocks noChangeAspect="1"/>
          </p:cNvPicPr>
          <p:nvPr/>
        </p:nvPicPr>
        <p:blipFill>
          <a:blip r:embed="rId4"/>
          <a:stretch>
            <a:fillRect/>
          </a:stretch>
        </p:blipFill>
        <p:spPr>
          <a:xfrm>
            <a:off x="4867575" y="1049797"/>
            <a:ext cx="3240000" cy="2263899"/>
          </a:xfrm>
          <a:prstGeom prst="rect">
            <a:avLst/>
          </a:prstGeom>
        </p:spPr>
      </p:pic>
      <p:sp>
        <p:nvSpPr>
          <p:cNvPr id="37" name="文字方塊 36">
            <a:extLst>
              <a:ext uri="{FF2B5EF4-FFF2-40B4-BE49-F238E27FC236}">
                <a16:creationId xmlns:a16="http://schemas.microsoft.com/office/drawing/2014/main" id="{27022367-285F-9B55-7765-78A0C19DABE8}"/>
              </a:ext>
            </a:extLst>
          </p:cNvPr>
          <p:cNvSpPr txBox="1"/>
          <p:nvPr/>
        </p:nvSpPr>
        <p:spPr>
          <a:xfrm>
            <a:off x="4804600" y="6143313"/>
            <a:ext cx="2385779"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0.841</a:t>
            </a:r>
            <a:endParaRPr lang="en-US" altLang="zh-TW" sz="1600" dirty="0">
              <a:latin typeface="+mj-lt"/>
            </a:endParaRPr>
          </a:p>
        </p:txBody>
      </p:sp>
      <p:pic>
        <p:nvPicPr>
          <p:cNvPr id="38" name="圖片 37">
            <a:extLst>
              <a:ext uri="{FF2B5EF4-FFF2-40B4-BE49-F238E27FC236}">
                <a16:creationId xmlns:a16="http://schemas.microsoft.com/office/drawing/2014/main" id="{8C2510D2-EBBF-5A33-5D85-EDB8AA12A54D}"/>
              </a:ext>
            </a:extLst>
          </p:cNvPr>
          <p:cNvPicPr>
            <a:picLocks noChangeAspect="1"/>
          </p:cNvPicPr>
          <p:nvPr/>
        </p:nvPicPr>
        <p:blipFill>
          <a:blip r:embed="rId5"/>
          <a:stretch>
            <a:fillRect/>
          </a:stretch>
        </p:blipFill>
        <p:spPr>
          <a:xfrm>
            <a:off x="4837469" y="3978844"/>
            <a:ext cx="3240000" cy="2183823"/>
          </a:xfrm>
          <a:prstGeom prst="rect">
            <a:avLst/>
          </a:prstGeom>
        </p:spPr>
      </p:pic>
      <p:sp>
        <p:nvSpPr>
          <p:cNvPr id="39" name="文字方塊 38">
            <a:extLst>
              <a:ext uri="{FF2B5EF4-FFF2-40B4-BE49-F238E27FC236}">
                <a16:creationId xmlns:a16="http://schemas.microsoft.com/office/drawing/2014/main" id="{F5C4F6ED-FA3D-5BFC-110A-A0A5A8546322}"/>
              </a:ext>
            </a:extLst>
          </p:cNvPr>
          <p:cNvSpPr txBox="1"/>
          <p:nvPr/>
        </p:nvSpPr>
        <p:spPr>
          <a:xfrm>
            <a:off x="8704170" y="3326677"/>
            <a:ext cx="2385779"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0.628</a:t>
            </a:r>
            <a:endParaRPr lang="en-US" altLang="zh-TW" sz="1600" dirty="0">
              <a:latin typeface="+mj-lt"/>
            </a:endParaRPr>
          </a:p>
        </p:txBody>
      </p:sp>
      <p:pic>
        <p:nvPicPr>
          <p:cNvPr id="40" name="圖片 39">
            <a:extLst>
              <a:ext uri="{FF2B5EF4-FFF2-40B4-BE49-F238E27FC236}">
                <a16:creationId xmlns:a16="http://schemas.microsoft.com/office/drawing/2014/main" id="{5CF628A8-D1F5-D21D-1291-B56C27C834A7}"/>
              </a:ext>
            </a:extLst>
          </p:cNvPr>
          <p:cNvPicPr>
            <a:picLocks noChangeAspect="1"/>
          </p:cNvPicPr>
          <p:nvPr/>
        </p:nvPicPr>
        <p:blipFill>
          <a:blip r:embed="rId6"/>
          <a:stretch>
            <a:fillRect/>
          </a:stretch>
        </p:blipFill>
        <p:spPr>
          <a:xfrm>
            <a:off x="8705313" y="1091751"/>
            <a:ext cx="3240000" cy="2221945"/>
          </a:xfrm>
          <a:prstGeom prst="rect">
            <a:avLst/>
          </a:prstGeom>
        </p:spPr>
      </p:pic>
      <p:sp>
        <p:nvSpPr>
          <p:cNvPr id="41" name="文字方塊 40">
            <a:extLst>
              <a:ext uri="{FF2B5EF4-FFF2-40B4-BE49-F238E27FC236}">
                <a16:creationId xmlns:a16="http://schemas.microsoft.com/office/drawing/2014/main" id="{A881C87C-B490-38E2-87BF-7EC755B43159}"/>
              </a:ext>
            </a:extLst>
          </p:cNvPr>
          <p:cNvSpPr txBox="1"/>
          <p:nvPr/>
        </p:nvSpPr>
        <p:spPr>
          <a:xfrm>
            <a:off x="8755530" y="6144649"/>
            <a:ext cx="2677779" cy="338554"/>
          </a:xfrm>
          <a:prstGeom prst="rect">
            <a:avLst/>
          </a:prstGeom>
          <a:noFill/>
        </p:spPr>
        <p:txBody>
          <a:bodyPr wrap="square" rtlCol="0">
            <a:spAutoFit/>
          </a:bodyPr>
          <a:lstStyle/>
          <a:p>
            <a:r>
              <a:rPr lang="en-US" altLang="zh-TW" sz="1600" dirty="0">
                <a:latin typeface="+mj-lt"/>
              </a:rPr>
              <a:t>Accuracy:</a:t>
            </a:r>
            <a:r>
              <a:rPr lang="en-US" altLang="zh-TW" sz="1600" b="0" i="0" dirty="0">
                <a:solidFill>
                  <a:srgbClr val="212121"/>
                </a:solidFill>
                <a:effectLst/>
                <a:latin typeface="+mj-lt"/>
              </a:rPr>
              <a:t>0.811</a:t>
            </a:r>
            <a:endParaRPr lang="en-US" altLang="zh-TW" sz="1600" dirty="0">
              <a:latin typeface="+mj-lt"/>
            </a:endParaRPr>
          </a:p>
        </p:txBody>
      </p:sp>
      <p:pic>
        <p:nvPicPr>
          <p:cNvPr id="42" name="圖片 41">
            <a:extLst>
              <a:ext uri="{FF2B5EF4-FFF2-40B4-BE49-F238E27FC236}">
                <a16:creationId xmlns:a16="http://schemas.microsoft.com/office/drawing/2014/main" id="{6016BA52-5DDF-E7E5-CBCF-278384C43E64}"/>
              </a:ext>
            </a:extLst>
          </p:cNvPr>
          <p:cNvPicPr>
            <a:picLocks noChangeAspect="1"/>
          </p:cNvPicPr>
          <p:nvPr/>
        </p:nvPicPr>
        <p:blipFill>
          <a:blip r:embed="rId7"/>
          <a:stretch>
            <a:fillRect/>
          </a:stretch>
        </p:blipFill>
        <p:spPr>
          <a:xfrm>
            <a:off x="8782871" y="3937350"/>
            <a:ext cx="3240000" cy="2207299"/>
          </a:xfrm>
          <a:prstGeom prst="rect">
            <a:avLst/>
          </a:prstGeom>
        </p:spPr>
      </p:pic>
      <p:sp>
        <p:nvSpPr>
          <p:cNvPr id="43" name="文字方塊 42">
            <a:extLst>
              <a:ext uri="{FF2B5EF4-FFF2-40B4-BE49-F238E27FC236}">
                <a16:creationId xmlns:a16="http://schemas.microsoft.com/office/drawing/2014/main" id="{283506A1-5E5B-F2AC-9727-D6FC2AAF25D9}"/>
              </a:ext>
            </a:extLst>
          </p:cNvPr>
          <p:cNvSpPr txBox="1"/>
          <p:nvPr/>
        </p:nvSpPr>
        <p:spPr>
          <a:xfrm>
            <a:off x="1831192" y="363785"/>
            <a:ext cx="1547848" cy="461665"/>
          </a:xfrm>
          <a:prstGeom prst="rect">
            <a:avLst/>
          </a:prstGeom>
          <a:noFill/>
        </p:spPr>
        <p:txBody>
          <a:bodyPr wrap="square">
            <a:spAutoFit/>
          </a:bodyPr>
          <a:lstStyle/>
          <a:p>
            <a:pPr marL="0" indent="0" algn="ctr">
              <a:buNone/>
            </a:pPr>
            <a:r>
              <a:rPr lang="en-US" altLang="zh-TW" sz="2400" b="1" dirty="0">
                <a:latin typeface="+mj-lt"/>
              </a:rPr>
              <a:t>BERT</a:t>
            </a:r>
          </a:p>
        </p:txBody>
      </p:sp>
      <p:sp>
        <p:nvSpPr>
          <p:cNvPr id="44" name="文字方塊 43">
            <a:extLst>
              <a:ext uri="{FF2B5EF4-FFF2-40B4-BE49-F238E27FC236}">
                <a16:creationId xmlns:a16="http://schemas.microsoft.com/office/drawing/2014/main" id="{E122382E-D2AD-C316-0209-CB9667D20287}"/>
              </a:ext>
            </a:extLst>
          </p:cNvPr>
          <p:cNvSpPr txBox="1"/>
          <p:nvPr/>
        </p:nvSpPr>
        <p:spPr>
          <a:xfrm>
            <a:off x="4492841" y="159952"/>
            <a:ext cx="4199375" cy="738664"/>
          </a:xfrm>
          <a:prstGeom prst="rect">
            <a:avLst/>
          </a:prstGeom>
          <a:noFill/>
        </p:spPr>
        <p:txBody>
          <a:bodyPr wrap="square">
            <a:spAutoFit/>
          </a:bodyPr>
          <a:lstStyle/>
          <a:p>
            <a:pPr marL="0" indent="0" algn="ctr">
              <a:buNone/>
            </a:pPr>
            <a:r>
              <a:rPr lang="en-US" altLang="zh-TW" sz="2400" b="1" dirty="0"/>
              <a:t>BERT + GCL</a:t>
            </a:r>
            <a:r>
              <a:rPr lang="en-US" altLang="zh-TW" sz="2400" b="1" dirty="0">
                <a:latin typeface="+mj-lt"/>
              </a:rPr>
              <a:t> </a:t>
            </a:r>
          </a:p>
          <a:p>
            <a:pPr marL="0" indent="0" algn="ctr">
              <a:buNone/>
            </a:pPr>
            <a:r>
              <a:rPr lang="en-US" altLang="zh-TW" b="1" dirty="0">
                <a:latin typeface="+mj-lt"/>
              </a:rPr>
              <a:t>(Pretraining : RW</a:t>
            </a:r>
            <a:r>
              <a:rPr lang="zh-TW" altLang="en-US" b="1" dirty="0">
                <a:latin typeface="+mj-lt"/>
              </a:rPr>
              <a:t> </a:t>
            </a:r>
            <a:r>
              <a:rPr lang="en-US" altLang="zh-TW" b="1" dirty="0">
                <a:latin typeface="+mj-lt"/>
              </a:rPr>
              <a:t>+</a:t>
            </a:r>
            <a:r>
              <a:rPr lang="zh-TW" altLang="en-US" b="1" dirty="0">
                <a:latin typeface="+mj-lt"/>
              </a:rPr>
              <a:t> </a:t>
            </a:r>
            <a:r>
              <a:rPr lang="en-US" altLang="zh-TW" b="1" dirty="0" err="1">
                <a:latin typeface="+mj-lt"/>
              </a:rPr>
              <a:t>NodeDrop</a:t>
            </a:r>
            <a:r>
              <a:rPr lang="en-US" altLang="zh-TW" b="1" dirty="0">
                <a:latin typeface="+mj-lt"/>
              </a:rPr>
              <a:t>)</a:t>
            </a:r>
          </a:p>
        </p:txBody>
      </p:sp>
      <p:sp>
        <p:nvSpPr>
          <p:cNvPr id="45" name="文字方塊 44">
            <a:extLst>
              <a:ext uri="{FF2B5EF4-FFF2-40B4-BE49-F238E27FC236}">
                <a16:creationId xmlns:a16="http://schemas.microsoft.com/office/drawing/2014/main" id="{69C37724-9E3B-11A9-10FD-DFF0168CD72F}"/>
              </a:ext>
            </a:extLst>
          </p:cNvPr>
          <p:cNvSpPr txBox="1"/>
          <p:nvPr/>
        </p:nvSpPr>
        <p:spPr>
          <a:xfrm>
            <a:off x="8256635" y="163632"/>
            <a:ext cx="4199375" cy="738664"/>
          </a:xfrm>
          <a:prstGeom prst="rect">
            <a:avLst/>
          </a:prstGeom>
          <a:noFill/>
        </p:spPr>
        <p:txBody>
          <a:bodyPr wrap="square">
            <a:spAutoFit/>
          </a:bodyPr>
          <a:lstStyle/>
          <a:p>
            <a:pPr marL="0" indent="0" algn="ctr">
              <a:buNone/>
            </a:pPr>
            <a:r>
              <a:rPr lang="en-US" altLang="zh-TW" sz="2400" b="1" dirty="0"/>
              <a:t>BERT + GCL</a:t>
            </a:r>
            <a:r>
              <a:rPr lang="en-US" altLang="zh-TW" sz="2400" b="1" dirty="0">
                <a:latin typeface="+mj-lt"/>
              </a:rPr>
              <a:t> </a:t>
            </a:r>
          </a:p>
          <a:p>
            <a:pPr marL="0" indent="0" algn="ctr">
              <a:buNone/>
            </a:pPr>
            <a:r>
              <a:rPr lang="en-US" altLang="zh-TW" b="1" dirty="0">
                <a:latin typeface="+mj-lt"/>
              </a:rPr>
              <a:t>(without Pretraining)</a:t>
            </a:r>
          </a:p>
        </p:txBody>
      </p:sp>
      <p:sp>
        <p:nvSpPr>
          <p:cNvPr id="46" name="文字方塊 45">
            <a:extLst>
              <a:ext uri="{FF2B5EF4-FFF2-40B4-BE49-F238E27FC236}">
                <a16:creationId xmlns:a16="http://schemas.microsoft.com/office/drawing/2014/main" id="{B7A0000C-00BC-4B51-7698-26C90D81944D}"/>
              </a:ext>
            </a:extLst>
          </p:cNvPr>
          <p:cNvSpPr txBox="1"/>
          <p:nvPr/>
        </p:nvSpPr>
        <p:spPr>
          <a:xfrm rot="16200000">
            <a:off x="-950749" y="2091516"/>
            <a:ext cx="2545102" cy="461665"/>
          </a:xfrm>
          <a:prstGeom prst="rect">
            <a:avLst/>
          </a:prstGeom>
          <a:noFill/>
        </p:spPr>
        <p:txBody>
          <a:bodyPr wrap="square">
            <a:spAutoFit/>
          </a:bodyPr>
          <a:lstStyle/>
          <a:p>
            <a:pPr marL="0" indent="0" algn="ctr">
              <a:buNone/>
            </a:pPr>
            <a:r>
              <a:rPr lang="en-US" altLang="zh-TW" sz="2400" b="1" dirty="0">
                <a:latin typeface="+mj-lt"/>
              </a:rPr>
              <a:t>Label : 0.01%</a:t>
            </a:r>
          </a:p>
        </p:txBody>
      </p:sp>
      <p:sp>
        <p:nvSpPr>
          <p:cNvPr id="47" name="文字方塊 46">
            <a:extLst>
              <a:ext uri="{FF2B5EF4-FFF2-40B4-BE49-F238E27FC236}">
                <a16:creationId xmlns:a16="http://schemas.microsoft.com/office/drawing/2014/main" id="{81694B39-0B7E-1EC0-192E-C490F7D87EC8}"/>
              </a:ext>
            </a:extLst>
          </p:cNvPr>
          <p:cNvSpPr txBox="1"/>
          <p:nvPr/>
        </p:nvSpPr>
        <p:spPr>
          <a:xfrm rot="16200000">
            <a:off x="-869431" y="4904223"/>
            <a:ext cx="2296602" cy="461665"/>
          </a:xfrm>
          <a:prstGeom prst="rect">
            <a:avLst/>
          </a:prstGeom>
          <a:noFill/>
        </p:spPr>
        <p:txBody>
          <a:bodyPr wrap="square">
            <a:spAutoFit/>
          </a:bodyPr>
          <a:lstStyle/>
          <a:p>
            <a:pPr marL="0" indent="0" algn="ctr">
              <a:buNone/>
            </a:pPr>
            <a:r>
              <a:rPr lang="en-US" altLang="zh-TW" sz="2400" b="1" dirty="0">
                <a:latin typeface="+mj-lt"/>
              </a:rPr>
              <a:t>Label : 0.1%</a:t>
            </a:r>
          </a:p>
        </p:txBody>
      </p:sp>
      <p:sp>
        <p:nvSpPr>
          <p:cNvPr id="48" name="投影片編號版面配置區 1">
            <a:extLst>
              <a:ext uri="{FF2B5EF4-FFF2-40B4-BE49-F238E27FC236}">
                <a16:creationId xmlns:a16="http://schemas.microsoft.com/office/drawing/2014/main" id="{041BD4AB-D9A3-F1A2-60C6-728BED50319C}"/>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13</a:t>
            </a:fld>
            <a:endParaRPr lang="zh-TW" altLang="en-US" sz="2000" b="1" dirty="0">
              <a:solidFill>
                <a:schemeClr val="bg1"/>
              </a:solidFill>
            </a:endParaRPr>
          </a:p>
        </p:txBody>
      </p:sp>
    </p:spTree>
    <p:extLst>
      <p:ext uri="{BB962C8B-B14F-4D97-AF65-F5344CB8AC3E}">
        <p14:creationId xmlns:p14="http://schemas.microsoft.com/office/powerpoint/2010/main" val="44628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0"/>
            <a:ext cx="972000" cy="5186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27054"/>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86388" y="-14067"/>
            <a:ext cx="1130275"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Discussion</a:t>
            </a:r>
            <a:endParaRPr lang="zh-TW" altLang="en-US" sz="3600" b="1" dirty="0"/>
          </a:p>
        </p:txBody>
      </p:sp>
      <p:graphicFrame>
        <p:nvGraphicFramePr>
          <p:cNvPr id="26" name="表格 5">
            <a:extLst>
              <a:ext uri="{FF2B5EF4-FFF2-40B4-BE49-F238E27FC236}">
                <a16:creationId xmlns:a16="http://schemas.microsoft.com/office/drawing/2014/main" id="{2F9F73A8-CDCA-7FB2-E18A-7C9ABF592334}"/>
              </a:ext>
            </a:extLst>
          </p:cNvPr>
          <p:cNvGraphicFramePr>
            <a:graphicFrameLocks noGrp="1"/>
          </p:cNvGraphicFramePr>
          <p:nvPr>
            <p:extLst>
              <p:ext uri="{D42A27DB-BD31-4B8C-83A1-F6EECF244321}">
                <p14:modId xmlns:p14="http://schemas.microsoft.com/office/powerpoint/2010/main" val="1693863335"/>
              </p:ext>
            </p:extLst>
          </p:nvPr>
        </p:nvGraphicFramePr>
        <p:xfrm>
          <a:off x="1222800" y="2982363"/>
          <a:ext cx="9746400" cy="2512096"/>
        </p:xfrm>
        <a:graphic>
          <a:graphicData uri="http://schemas.openxmlformats.org/drawingml/2006/table">
            <a:tbl>
              <a:tblPr firstRow="1" bandRow="1">
                <a:tableStyleId>{85BE263C-DBD7-4A20-BB59-AAB30ACAA65A}</a:tableStyleId>
              </a:tblPr>
              <a:tblGrid>
                <a:gridCol w="1339425">
                  <a:extLst>
                    <a:ext uri="{9D8B030D-6E8A-4147-A177-3AD203B41FA5}">
                      <a16:colId xmlns:a16="http://schemas.microsoft.com/office/drawing/2014/main" val="413237203"/>
                    </a:ext>
                  </a:extLst>
                </a:gridCol>
                <a:gridCol w="1885950">
                  <a:extLst>
                    <a:ext uri="{9D8B030D-6E8A-4147-A177-3AD203B41FA5}">
                      <a16:colId xmlns:a16="http://schemas.microsoft.com/office/drawing/2014/main" val="1101162438"/>
                    </a:ext>
                  </a:extLst>
                </a:gridCol>
                <a:gridCol w="1647825">
                  <a:extLst>
                    <a:ext uri="{9D8B030D-6E8A-4147-A177-3AD203B41FA5}">
                      <a16:colId xmlns:a16="http://schemas.microsoft.com/office/drawing/2014/main" val="2542925981"/>
                    </a:ext>
                  </a:extLst>
                </a:gridCol>
                <a:gridCol w="1624400">
                  <a:extLst>
                    <a:ext uri="{9D8B030D-6E8A-4147-A177-3AD203B41FA5}">
                      <a16:colId xmlns:a16="http://schemas.microsoft.com/office/drawing/2014/main" val="1146570072"/>
                    </a:ext>
                  </a:extLst>
                </a:gridCol>
                <a:gridCol w="1624400">
                  <a:extLst>
                    <a:ext uri="{9D8B030D-6E8A-4147-A177-3AD203B41FA5}">
                      <a16:colId xmlns:a16="http://schemas.microsoft.com/office/drawing/2014/main" val="2677981653"/>
                    </a:ext>
                  </a:extLst>
                </a:gridCol>
                <a:gridCol w="1624400">
                  <a:extLst>
                    <a:ext uri="{9D8B030D-6E8A-4147-A177-3AD203B41FA5}">
                      <a16:colId xmlns:a16="http://schemas.microsoft.com/office/drawing/2014/main" val="487370880"/>
                    </a:ext>
                  </a:extLst>
                </a:gridCol>
              </a:tblGrid>
              <a:tr h="798848">
                <a:tc>
                  <a:txBody>
                    <a:bodyPr/>
                    <a:lstStyle/>
                    <a:p>
                      <a:pPr algn="ctr"/>
                      <a:r>
                        <a:rPr lang="en-US" altLang="zh-TW" dirty="0"/>
                        <a:t>Label Rate</a:t>
                      </a:r>
                      <a:endParaRPr lang="zh-TW" altLang="en-US" dirty="0"/>
                    </a:p>
                  </a:txBody>
                  <a:tcPr anchor="ctr"/>
                </a:tc>
                <a:tc>
                  <a:txBody>
                    <a:bodyPr/>
                    <a:lstStyle/>
                    <a:p>
                      <a:pPr algn="ctr"/>
                      <a:r>
                        <a:rPr lang="en-US" altLang="zh-TW"/>
                        <a:t>Tiny BERT</a:t>
                      </a:r>
                      <a:endParaRPr lang="en-US" altLang="zh-TW" dirty="0"/>
                    </a:p>
                    <a:p>
                      <a:pPr algn="ctr"/>
                      <a:r>
                        <a:rPr lang="en-US" altLang="zh-TW" dirty="0"/>
                        <a:t>(date/title/author)</a:t>
                      </a:r>
                      <a:endParaRPr lang="zh-TW" altLang="en-US" dirty="0"/>
                    </a:p>
                  </a:txBody>
                  <a:tcPr anchor="ctr"/>
                </a:tc>
                <a:tc>
                  <a:txBody>
                    <a:bodyPr/>
                    <a:lstStyle/>
                    <a:p>
                      <a:pPr algn="ctr"/>
                      <a:r>
                        <a:rPr lang="en-US" altLang="zh-TW" dirty="0"/>
                        <a:t>BERT</a:t>
                      </a:r>
                    </a:p>
                    <a:p>
                      <a:pPr algn="ctr"/>
                      <a:r>
                        <a:rPr lang="en-US" altLang="zh-TW" dirty="0"/>
                        <a:t>(abstract)</a:t>
                      </a:r>
                      <a:endParaRPr lang="zh-TW" altLang="en-US" dirty="0"/>
                    </a:p>
                  </a:txBody>
                  <a:tcPr anchor="ctr"/>
                </a:tc>
                <a:tc>
                  <a:txBody>
                    <a:bodyPr/>
                    <a:lstStyle/>
                    <a:p>
                      <a:pPr algn="ctr"/>
                      <a:r>
                        <a:rPr lang="en-US" altLang="zh-TW" dirty="0" err="1"/>
                        <a:t>GraphCL</a:t>
                      </a:r>
                      <a:endParaRPr lang="en-US" altLang="zh-TW" dirty="0"/>
                    </a:p>
                    <a:p>
                      <a:pPr algn="ctr"/>
                      <a:r>
                        <a:rPr lang="en-US" altLang="zh-TW" dirty="0"/>
                        <a:t>(one hot)</a:t>
                      </a:r>
                      <a:endParaRPr lang="zh-TW" altLang="en-US" dirty="0"/>
                    </a:p>
                  </a:txBody>
                  <a:tcPr anchor="ctr"/>
                </a:tc>
                <a:tc>
                  <a:txBody>
                    <a:bodyPr/>
                    <a:lstStyle/>
                    <a:p>
                      <a:pPr algn="ctr"/>
                      <a:r>
                        <a:rPr lang="en-US" altLang="zh-TW" dirty="0"/>
                        <a:t>Bert</a:t>
                      </a:r>
                      <a:r>
                        <a:rPr lang="zh-TW" altLang="en-US" dirty="0"/>
                        <a:t> </a:t>
                      </a:r>
                      <a:r>
                        <a:rPr lang="en-US" altLang="zh-TW" dirty="0"/>
                        <a:t>+</a:t>
                      </a:r>
                      <a:r>
                        <a:rPr lang="zh-TW" altLang="en-US" dirty="0"/>
                        <a:t> </a:t>
                      </a:r>
                      <a:r>
                        <a:rPr lang="en-US" altLang="zh-TW" dirty="0"/>
                        <a:t>GCL</a:t>
                      </a:r>
                    </a:p>
                  </a:txBody>
                  <a:tcPr anchor="ctr"/>
                </a:tc>
                <a:tc>
                  <a:txBody>
                    <a:bodyPr/>
                    <a:lstStyle/>
                    <a:p>
                      <a:pPr algn="ctr"/>
                      <a:r>
                        <a:rPr lang="en-US" altLang="zh-TW" dirty="0"/>
                        <a:t>Bert</a:t>
                      </a:r>
                      <a:r>
                        <a:rPr lang="zh-TW" altLang="en-US" dirty="0"/>
                        <a:t> </a:t>
                      </a:r>
                      <a:r>
                        <a:rPr lang="en-US" altLang="zh-TW" dirty="0"/>
                        <a:t>+</a:t>
                      </a:r>
                      <a:r>
                        <a:rPr lang="zh-TW" altLang="en-US" dirty="0"/>
                        <a:t> </a:t>
                      </a:r>
                      <a:r>
                        <a:rPr lang="en-US" altLang="zh-TW" dirty="0"/>
                        <a:t>GCL</a:t>
                      </a:r>
                    </a:p>
                    <a:p>
                      <a:pPr algn="ctr"/>
                      <a:r>
                        <a:rPr lang="en-US" altLang="zh-TW" dirty="0"/>
                        <a:t>(without Pretrain)</a:t>
                      </a:r>
                      <a:endParaRPr lang="zh-TW" altLang="en-US" dirty="0"/>
                    </a:p>
                  </a:txBody>
                  <a:tcPr anchor="ctr"/>
                </a:tc>
                <a:extLst>
                  <a:ext uri="{0D108BD9-81ED-4DB2-BD59-A6C34878D82A}">
                    <a16:rowId xmlns:a16="http://schemas.microsoft.com/office/drawing/2014/main" val="1173390314"/>
                  </a:ext>
                </a:extLst>
              </a:tr>
              <a:tr h="798848">
                <a:tc>
                  <a:txBody>
                    <a:bodyPr/>
                    <a:lstStyle/>
                    <a:p>
                      <a:pPr algn="ctr"/>
                      <a:r>
                        <a:rPr lang="en-US" altLang="zh-TW" dirty="0"/>
                        <a:t>1%</a:t>
                      </a:r>
                      <a:endParaRPr lang="zh-TW" altLang="en-US" dirty="0"/>
                    </a:p>
                  </a:txBody>
                  <a:tcPr anchor="ctr"/>
                </a:tc>
                <a:tc>
                  <a:txBody>
                    <a:bodyPr/>
                    <a:lstStyle/>
                    <a:p>
                      <a:pPr algn="ctr"/>
                      <a:r>
                        <a:rPr lang="en-US" altLang="zh-TW" dirty="0"/>
                        <a:t>0.690</a:t>
                      </a:r>
                      <a:endParaRPr lang="zh-TW" altLang="en-US" dirty="0"/>
                    </a:p>
                  </a:txBody>
                  <a:tcPr anchor="ctr"/>
                </a:tc>
                <a:tc>
                  <a:txBody>
                    <a:bodyPr/>
                    <a:lstStyle/>
                    <a:p>
                      <a:pPr algn="ctr"/>
                      <a:r>
                        <a:rPr lang="en-US" altLang="zh-TW" dirty="0"/>
                        <a:t>0.663</a:t>
                      </a:r>
                      <a:endParaRPr lang="zh-TW" altLang="en-US" dirty="0"/>
                    </a:p>
                  </a:txBody>
                  <a:tcPr anchor="ctr"/>
                </a:tc>
                <a:tc>
                  <a:txBody>
                    <a:bodyPr/>
                    <a:lstStyle/>
                    <a:p>
                      <a:pPr algn="ctr"/>
                      <a:r>
                        <a:rPr lang="en-US" altLang="zh-TW" dirty="0"/>
                        <a:t>0.300</a:t>
                      </a:r>
                      <a:endParaRPr lang="zh-TW" altLang="en-US" dirty="0"/>
                    </a:p>
                  </a:txBody>
                  <a:tcPr anchor="ctr"/>
                </a:tc>
                <a:tc>
                  <a:txBody>
                    <a:bodyPr/>
                    <a:lstStyle/>
                    <a:p>
                      <a:pPr algn="ctr"/>
                      <a:r>
                        <a:rPr lang="en-US" altLang="zh-TW" dirty="0"/>
                        <a:t>0.626</a:t>
                      </a:r>
                      <a:endParaRPr lang="zh-TW" altLang="en-US" dirty="0"/>
                    </a:p>
                  </a:txBody>
                  <a:tcPr anchor="ctr"/>
                </a:tc>
                <a:tc>
                  <a:txBody>
                    <a:bodyPr/>
                    <a:lstStyle/>
                    <a:p>
                      <a:pPr algn="ctr"/>
                      <a:r>
                        <a:rPr lang="en-US" altLang="zh-TW" dirty="0"/>
                        <a:t>0.628</a:t>
                      </a:r>
                      <a:endParaRPr lang="zh-TW" altLang="en-US" dirty="0"/>
                    </a:p>
                  </a:txBody>
                  <a:tcPr anchor="ctr"/>
                </a:tc>
                <a:extLst>
                  <a:ext uri="{0D108BD9-81ED-4DB2-BD59-A6C34878D82A}">
                    <a16:rowId xmlns:a16="http://schemas.microsoft.com/office/drawing/2014/main" val="3355881363"/>
                  </a:ext>
                </a:extLst>
              </a:tr>
              <a:tr h="798848">
                <a:tc>
                  <a:txBody>
                    <a:bodyPr/>
                    <a:lstStyle/>
                    <a:p>
                      <a:pPr algn="ctr"/>
                      <a:r>
                        <a:rPr lang="en-US" altLang="zh-TW" dirty="0"/>
                        <a:t>10%</a:t>
                      </a:r>
                      <a:endParaRPr lang="zh-TW" altLang="en-US" dirty="0"/>
                    </a:p>
                  </a:txBody>
                  <a:tcPr anchor="ctr"/>
                </a:tc>
                <a:tc>
                  <a:txBody>
                    <a:bodyPr/>
                    <a:lstStyle/>
                    <a:p>
                      <a:pPr algn="ctr"/>
                      <a:r>
                        <a:rPr lang="en-US" altLang="zh-TW" dirty="0"/>
                        <a:t>0.705</a:t>
                      </a:r>
                      <a:endParaRPr lang="zh-TW" altLang="en-US" dirty="0"/>
                    </a:p>
                  </a:txBody>
                  <a:tcPr anchor="ctr"/>
                </a:tc>
                <a:tc>
                  <a:txBody>
                    <a:bodyPr/>
                    <a:lstStyle/>
                    <a:p>
                      <a:pPr algn="ctr"/>
                      <a:r>
                        <a:rPr lang="en-US" altLang="zh-TW" dirty="0"/>
                        <a:t>0.788</a:t>
                      </a:r>
                      <a:endParaRPr lang="zh-TW" altLang="en-US" dirty="0"/>
                    </a:p>
                  </a:txBody>
                  <a:tcPr anchor="ctr"/>
                </a:tc>
                <a:tc>
                  <a:txBody>
                    <a:bodyPr/>
                    <a:lstStyle/>
                    <a:p>
                      <a:pPr algn="ctr"/>
                      <a:r>
                        <a:rPr lang="en-US" altLang="zh-TW" dirty="0"/>
                        <a:t>0.403</a:t>
                      </a:r>
                      <a:endParaRPr lang="zh-TW" altLang="en-US" dirty="0"/>
                    </a:p>
                  </a:txBody>
                  <a:tcPr anchor="ctr"/>
                </a:tc>
                <a:tc>
                  <a:txBody>
                    <a:bodyPr/>
                    <a:lstStyle/>
                    <a:p>
                      <a:pPr algn="ctr"/>
                      <a:r>
                        <a:rPr lang="en-US" altLang="zh-TW" dirty="0"/>
                        <a:t>0.841</a:t>
                      </a:r>
                      <a:endParaRPr lang="zh-TW" altLang="en-US" dirty="0"/>
                    </a:p>
                  </a:txBody>
                  <a:tcPr anchor="ctr"/>
                </a:tc>
                <a:tc>
                  <a:txBody>
                    <a:bodyPr/>
                    <a:lstStyle/>
                    <a:p>
                      <a:pPr algn="ctr"/>
                      <a:r>
                        <a:rPr lang="en-US" altLang="zh-TW" dirty="0"/>
                        <a:t>0.811</a:t>
                      </a:r>
                      <a:endParaRPr lang="zh-TW" altLang="en-US" dirty="0"/>
                    </a:p>
                  </a:txBody>
                  <a:tcPr anchor="ctr"/>
                </a:tc>
                <a:extLst>
                  <a:ext uri="{0D108BD9-81ED-4DB2-BD59-A6C34878D82A}">
                    <a16:rowId xmlns:a16="http://schemas.microsoft.com/office/drawing/2014/main" val="3425019355"/>
                  </a:ext>
                </a:extLst>
              </a:tr>
            </a:tbl>
          </a:graphicData>
        </a:graphic>
      </p:graphicFrame>
      <p:sp>
        <p:nvSpPr>
          <p:cNvPr id="31" name="文字方塊 30">
            <a:extLst>
              <a:ext uri="{FF2B5EF4-FFF2-40B4-BE49-F238E27FC236}">
                <a16:creationId xmlns:a16="http://schemas.microsoft.com/office/drawing/2014/main" id="{F828EC26-5402-A769-190C-57BACB73F8BA}"/>
              </a:ext>
            </a:extLst>
          </p:cNvPr>
          <p:cNvSpPr txBox="1"/>
          <p:nvPr/>
        </p:nvSpPr>
        <p:spPr>
          <a:xfrm>
            <a:off x="1210712" y="1859888"/>
            <a:ext cx="10251903" cy="661207"/>
          </a:xfrm>
          <a:prstGeom prst="rect">
            <a:avLst/>
          </a:prstGeom>
          <a:noFill/>
        </p:spPr>
        <p:txBody>
          <a:bodyPr wrap="square">
            <a:spAutoFit/>
          </a:bodyPr>
          <a:lstStyle/>
          <a:p>
            <a:pPr>
              <a:lnSpc>
                <a:spcPct val="150000"/>
              </a:lnSpc>
            </a:pPr>
            <a:r>
              <a:rPr lang="en-US" altLang="zh-TW" sz="2800" dirty="0">
                <a:latin typeface="+mj-lt"/>
              </a:rPr>
              <a:t>GNN-based model is suitable for similar journals</a:t>
            </a:r>
            <a:r>
              <a:rPr lang="zh-TW" altLang="en-US" sz="2800" dirty="0">
                <a:latin typeface="+mj-lt"/>
              </a:rPr>
              <a:t> </a:t>
            </a:r>
            <a:r>
              <a:rPr lang="en-US" altLang="zh-TW" sz="2800">
                <a:latin typeface="+mj-lt"/>
              </a:rPr>
              <a:t>prediction</a:t>
            </a:r>
            <a:endParaRPr lang="en-US" altLang="zh-TW" sz="2800" dirty="0">
              <a:latin typeface="+mj-lt"/>
            </a:endParaRPr>
          </a:p>
        </p:txBody>
      </p:sp>
      <p:sp>
        <p:nvSpPr>
          <p:cNvPr id="32" name="投影片編號版面配置區 1">
            <a:extLst>
              <a:ext uri="{FF2B5EF4-FFF2-40B4-BE49-F238E27FC236}">
                <a16:creationId xmlns:a16="http://schemas.microsoft.com/office/drawing/2014/main" id="{31CC41D1-1697-9D4C-23F6-18EA4EA2BDEA}"/>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14</a:t>
            </a:fld>
            <a:endParaRPr lang="zh-TW" altLang="en-US" sz="2000" b="1" dirty="0">
              <a:solidFill>
                <a:schemeClr val="bg1"/>
              </a:solidFill>
            </a:endParaRPr>
          </a:p>
        </p:txBody>
      </p:sp>
    </p:spTree>
    <p:extLst>
      <p:ext uri="{BB962C8B-B14F-4D97-AF65-F5344CB8AC3E}">
        <p14:creationId xmlns:p14="http://schemas.microsoft.com/office/powerpoint/2010/main" val="80787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a:extLst>
              <a:ext uri="{FF2B5EF4-FFF2-40B4-BE49-F238E27FC236}">
                <a16:creationId xmlns:a16="http://schemas.microsoft.com/office/drawing/2014/main" id="{2617D654-F722-60F2-2E9B-4BC6396B2719}"/>
              </a:ext>
            </a:extLst>
          </p:cNvPr>
          <p:cNvGrpSpPr/>
          <p:nvPr/>
        </p:nvGrpSpPr>
        <p:grpSpPr>
          <a:xfrm>
            <a:off x="841664" y="2070115"/>
            <a:ext cx="11336845" cy="4234625"/>
            <a:chOff x="-503820" y="1463925"/>
            <a:chExt cx="12744152" cy="2188532"/>
          </a:xfrm>
        </p:grpSpPr>
        <p:sp>
          <p:nvSpPr>
            <p:cNvPr id="27" name="矩形 26">
              <a:extLst>
                <a:ext uri="{FF2B5EF4-FFF2-40B4-BE49-F238E27FC236}">
                  <a16:creationId xmlns:a16="http://schemas.microsoft.com/office/drawing/2014/main" id="{D50C5EB2-7C1B-66FF-64A6-7E42B222D103}"/>
                </a:ext>
              </a:extLst>
            </p:cNvPr>
            <p:cNvSpPr/>
            <p:nvPr/>
          </p:nvSpPr>
          <p:spPr>
            <a:xfrm>
              <a:off x="-503820" y="1463926"/>
              <a:ext cx="6623820" cy="218853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F26F4071-52EE-A435-6F5C-5396F329438F}"/>
                </a:ext>
              </a:extLst>
            </p:cNvPr>
            <p:cNvSpPr/>
            <p:nvPr/>
          </p:nvSpPr>
          <p:spPr>
            <a:xfrm>
              <a:off x="6120332" y="1463925"/>
              <a:ext cx="6120000" cy="21885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86388" y="-14067"/>
            <a:ext cx="1130275"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600" b="1"/>
              <a:t>Error Prediction</a:t>
            </a:r>
            <a:endParaRPr lang="zh-TW" altLang="en-US" sz="3600" dirty="0"/>
          </a:p>
        </p:txBody>
      </p:sp>
      <p:sp>
        <p:nvSpPr>
          <p:cNvPr id="20" name="文字方塊 19">
            <a:extLst>
              <a:ext uri="{FF2B5EF4-FFF2-40B4-BE49-F238E27FC236}">
                <a16:creationId xmlns:a16="http://schemas.microsoft.com/office/drawing/2014/main" id="{A1575E73-FD27-AA8E-1377-FBEC6DCC9B13}"/>
              </a:ext>
            </a:extLst>
          </p:cNvPr>
          <p:cNvSpPr txBox="1"/>
          <p:nvPr/>
        </p:nvSpPr>
        <p:spPr>
          <a:xfrm>
            <a:off x="2659085" y="1617457"/>
            <a:ext cx="2877015" cy="430887"/>
          </a:xfrm>
          <a:prstGeom prst="rect">
            <a:avLst/>
          </a:prstGeom>
          <a:noFill/>
        </p:spPr>
        <p:txBody>
          <a:bodyPr wrap="square" rtlCol="0">
            <a:spAutoFit/>
          </a:bodyPr>
          <a:lstStyle/>
          <a:p>
            <a:pPr algn="ctr"/>
            <a:r>
              <a:rPr lang="en-US" altLang="zh-TW" sz="2200" b="1" dirty="0"/>
              <a:t>Without pretrain</a:t>
            </a:r>
            <a:endParaRPr lang="zh-TW" altLang="en-US" sz="2200" b="1" dirty="0"/>
          </a:p>
        </p:txBody>
      </p:sp>
      <p:sp>
        <p:nvSpPr>
          <p:cNvPr id="21" name="文字方塊 20">
            <a:extLst>
              <a:ext uri="{FF2B5EF4-FFF2-40B4-BE49-F238E27FC236}">
                <a16:creationId xmlns:a16="http://schemas.microsoft.com/office/drawing/2014/main" id="{1F60790D-C7FD-8BD9-AF97-74386A3E407D}"/>
              </a:ext>
            </a:extLst>
          </p:cNvPr>
          <p:cNvSpPr txBox="1"/>
          <p:nvPr/>
        </p:nvSpPr>
        <p:spPr>
          <a:xfrm>
            <a:off x="8296871" y="1558816"/>
            <a:ext cx="2877015" cy="461665"/>
          </a:xfrm>
          <a:prstGeom prst="rect">
            <a:avLst/>
          </a:prstGeom>
          <a:noFill/>
        </p:spPr>
        <p:txBody>
          <a:bodyPr wrap="square" rtlCol="0">
            <a:spAutoFit/>
          </a:bodyPr>
          <a:lstStyle/>
          <a:p>
            <a:pPr algn="ctr"/>
            <a:r>
              <a:rPr lang="en-US" altLang="zh-TW" sz="2400" b="1" dirty="0"/>
              <a:t>p</a:t>
            </a:r>
            <a:r>
              <a:rPr lang="en-US" altLang="zh-TW" sz="2400" b="1"/>
              <a:t>retrain</a:t>
            </a:r>
            <a:endParaRPr lang="zh-TW" altLang="en-US" sz="2400" b="1" dirty="0"/>
          </a:p>
        </p:txBody>
      </p:sp>
      <p:sp>
        <p:nvSpPr>
          <p:cNvPr id="22" name="文字方塊 21">
            <a:extLst>
              <a:ext uri="{FF2B5EF4-FFF2-40B4-BE49-F238E27FC236}">
                <a16:creationId xmlns:a16="http://schemas.microsoft.com/office/drawing/2014/main" id="{C8EEDC8C-418C-2D33-7E87-6CF720791DDB}"/>
              </a:ext>
            </a:extLst>
          </p:cNvPr>
          <p:cNvSpPr txBox="1"/>
          <p:nvPr/>
        </p:nvSpPr>
        <p:spPr>
          <a:xfrm rot="16200000">
            <a:off x="-334346" y="3404664"/>
            <a:ext cx="1828801" cy="523220"/>
          </a:xfrm>
          <a:prstGeom prst="rect">
            <a:avLst/>
          </a:prstGeom>
          <a:noFill/>
        </p:spPr>
        <p:txBody>
          <a:bodyPr wrap="square" rtlCol="0">
            <a:spAutoFit/>
          </a:bodyPr>
          <a:lstStyle/>
          <a:p>
            <a:r>
              <a:rPr lang="en-US" altLang="zh-TW" sz="2800" b="1" dirty="0"/>
              <a:t>Prediction</a:t>
            </a:r>
            <a:endParaRPr lang="zh-TW" altLang="en-US" sz="2800" b="1" dirty="0"/>
          </a:p>
        </p:txBody>
      </p:sp>
      <p:sp>
        <p:nvSpPr>
          <p:cNvPr id="23" name="文字方塊 22">
            <a:extLst>
              <a:ext uri="{FF2B5EF4-FFF2-40B4-BE49-F238E27FC236}">
                <a16:creationId xmlns:a16="http://schemas.microsoft.com/office/drawing/2014/main" id="{0599CDF5-7AA2-86C6-FA23-BCF282F258D9}"/>
              </a:ext>
            </a:extLst>
          </p:cNvPr>
          <p:cNvSpPr txBox="1"/>
          <p:nvPr/>
        </p:nvSpPr>
        <p:spPr>
          <a:xfrm>
            <a:off x="6336664" y="6304740"/>
            <a:ext cx="1226634" cy="523220"/>
          </a:xfrm>
          <a:prstGeom prst="rect">
            <a:avLst/>
          </a:prstGeom>
          <a:noFill/>
        </p:spPr>
        <p:txBody>
          <a:bodyPr wrap="square" rtlCol="0">
            <a:spAutoFit/>
          </a:bodyPr>
          <a:lstStyle/>
          <a:p>
            <a:r>
              <a:rPr lang="en-US" altLang="zh-TW" sz="2800" b="1" dirty="0"/>
              <a:t>Actual</a:t>
            </a:r>
            <a:endParaRPr lang="zh-TW" altLang="en-US" sz="2800" b="1" dirty="0"/>
          </a:p>
        </p:txBody>
      </p:sp>
      <p:pic>
        <p:nvPicPr>
          <p:cNvPr id="24" name="圖片 23">
            <a:extLst>
              <a:ext uri="{FF2B5EF4-FFF2-40B4-BE49-F238E27FC236}">
                <a16:creationId xmlns:a16="http://schemas.microsoft.com/office/drawing/2014/main" id="{5C2B1399-E710-B033-E676-4FBC9CDFB757}"/>
              </a:ext>
            </a:extLst>
          </p:cNvPr>
          <p:cNvPicPr>
            <a:picLocks noChangeAspect="1"/>
          </p:cNvPicPr>
          <p:nvPr/>
        </p:nvPicPr>
        <p:blipFill>
          <a:blip r:embed="rId3"/>
          <a:stretch>
            <a:fillRect/>
          </a:stretch>
        </p:blipFill>
        <p:spPr>
          <a:xfrm>
            <a:off x="7563298" y="2387426"/>
            <a:ext cx="3952381" cy="3600000"/>
          </a:xfrm>
          <a:prstGeom prst="rect">
            <a:avLst/>
          </a:prstGeom>
        </p:spPr>
      </p:pic>
      <p:pic>
        <p:nvPicPr>
          <p:cNvPr id="25" name="圖片 24">
            <a:extLst>
              <a:ext uri="{FF2B5EF4-FFF2-40B4-BE49-F238E27FC236}">
                <a16:creationId xmlns:a16="http://schemas.microsoft.com/office/drawing/2014/main" id="{1EEBFC31-88B8-BA9B-4257-E0012C9EB997}"/>
              </a:ext>
            </a:extLst>
          </p:cNvPr>
          <p:cNvPicPr>
            <a:picLocks noChangeAspect="1"/>
          </p:cNvPicPr>
          <p:nvPr/>
        </p:nvPicPr>
        <p:blipFill>
          <a:blip r:embed="rId4"/>
          <a:stretch>
            <a:fillRect/>
          </a:stretch>
        </p:blipFill>
        <p:spPr>
          <a:xfrm>
            <a:off x="2404063" y="2387426"/>
            <a:ext cx="3992553" cy="3600000"/>
          </a:xfrm>
          <a:prstGeom prst="rect">
            <a:avLst/>
          </a:prstGeom>
        </p:spPr>
      </p:pic>
      <p:sp>
        <p:nvSpPr>
          <p:cNvPr id="29" name="投影片編號版面配置區 1">
            <a:extLst>
              <a:ext uri="{FF2B5EF4-FFF2-40B4-BE49-F238E27FC236}">
                <a16:creationId xmlns:a16="http://schemas.microsoft.com/office/drawing/2014/main" id="{D6B312DC-2E2E-3C4D-8D70-3D591C04AA3E}"/>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15</a:t>
            </a:fld>
            <a:endParaRPr lang="zh-TW" altLang="en-US" sz="2000" b="1" dirty="0">
              <a:solidFill>
                <a:schemeClr val="bg1"/>
              </a:solidFill>
            </a:endParaRPr>
          </a:p>
        </p:txBody>
      </p:sp>
      <p:sp>
        <p:nvSpPr>
          <p:cNvPr id="37" name="文字方塊 36">
            <a:extLst>
              <a:ext uri="{FF2B5EF4-FFF2-40B4-BE49-F238E27FC236}">
                <a16:creationId xmlns:a16="http://schemas.microsoft.com/office/drawing/2014/main" id="{D2D3D9D2-61ED-FE08-7C9F-577AF6511C1E}"/>
              </a:ext>
            </a:extLst>
          </p:cNvPr>
          <p:cNvSpPr txBox="1"/>
          <p:nvPr/>
        </p:nvSpPr>
        <p:spPr>
          <a:xfrm>
            <a:off x="841664" y="2070112"/>
            <a:ext cx="2576945" cy="2308324"/>
          </a:xfrm>
          <a:prstGeom prst="rect">
            <a:avLst/>
          </a:prstGeom>
          <a:noFill/>
        </p:spPr>
        <p:txBody>
          <a:bodyPr wrap="square" rtlCol="0">
            <a:spAutoFit/>
          </a:bodyPr>
          <a:lstStyle/>
          <a:p>
            <a:r>
              <a:rPr lang="en-US" altLang="zh-TW" sz="1800" b="0" i="1">
                <a:solidFill>
                  <a:srgbClr val="202124"/>
                </a:solidFill>
                <a:effectLst/>
                <a:latin typeface="arial" panose="020B0604020202020204" pitchFamily="34" charset="0"/>
              </a:rPr>
              <a:t>Amount of Data</a:t>
            </a:r>
            <a:endParaRPr lang="en-US" altLang="zh-TW" sz="1800" b="0" i="1" dirty="0">
              <a:solidFill>
                <a:srgbClr val="202124"/>
              </a:solidFill>
              <a:effectLst/>
              <a:latin typeface="arial" panose="020B0604020202020204" pitchFamily="34" charset="0"/>
            </a:endParaRPr>
          </a:p>
          <a:p>
            <a:r>
              <a:rPr lang="en-US" altLang="zh-TW" sz="1800" i="1" dirty="0" err="1">
                <a:effectLst/>
                <a:latin typeface="var(--colab-code-font-family)"/>
              </a:rPr>
              <a:t>jes</a:t>
            </a:r>
            <a:r>
              <a:rPr lang="en-US" altLang="zh-TW" sz="1800" i="1" dirty="0">
                <a:effectLst/>
                <a:latin typeface="var(--colab-code-font-family)"/>
              </a:rPr>
              <a:t>: 900 </a:t>
            </a:r>
          </a:p>
          <a:p>
            <a:r>
              <a:rPr lang="en-US" altLang="zh-TW" sz="1800" i="1" dirty="0" err="1">
                <a:effectLst/>
                <a:latin typeface="var(--colab-code-font-family)"/>
              </a:rPr>
              <a:t>nenergy</a:t>
            </a:r>
            <a:r>
              <a:rPr lang="en-US" altLang="zh-TW" sz="1800" i="1" dirty="0">
                <a:effectLst/>
                <a:latin typeface="var(--colab-code-font-family)"/>
              </a:rPr>
              <a:t>: 570</a:t>
            </a:r>
          </a:p>
          <a:p>
            <a:r>
              <a:rPr lang="en-US" altLang="zh-TW" sz="1800" i="1" dirty="0">
                <a:effectLst/>
                <a:latin typeface="var(--colab-code-font-family)"/>
              </a:rPr>
              <a:t>neuro: 747</a:t>
            </a:r>
          </a:p>
          <a:p>
            <a:r>
              <a:rPr lang="en-US" altLang="zh-TW" sz="1800" i="1" dirty="0" err="1">
                <a:effectLst/>
                <a:latin typeface="var(--colab-code-font-family)"/>
              </a:rPr>
              <a:t>ngeo</a:t>
            </a:r>
            <a:r>
              <a:rPr lang="en-US" altLang="zh-TW" sz="1800" i="1" dirty="0">
                <a:effectLst/>
                <a:latin typeface="var(--colab-code-font-family)"/>
              </a:rPr>
              <a:t>: 823</a:t>
            </a:r>
          </a:p>
          <a:p>
            <a:r>
              <a:rPr lang="en-US" altLang="zh-TW" sz="1800" i="1" dirty="0">
                <a:effectLst/>
                <a:latin typeface="var(--colab-code-font-family)"/>
              </a:rPr>
              <a:t>nm: 652</a:t>
            </a:r>
          </a:p>
          <a:p>
            <a:r>
              <a:rPr lang="en-US" altLang="zh-TW" sz="1800" i="1" dirty="0" err="1">
                <a:effectLst/>
                <a:latin typeface="var(--colab-code-font-family)"/>
              </a:rPr>
              <a:t>nmat</a:t>
            </a:r>
            <a:r>
              <a:rPr lang="en-US" altLang="zh-TW" sz="1800" i="1" dirty="0">
                <a:effectLst/>
                <a:latin typeface="var(--colab-code-font-family)"/>
              </a:rPr>
              <a:t>: 777</a:t>
            </a:r>
          </a:p>
          <a:p>
            <a:r>
              <a:rPr lang="en-US" altLang="zh-TW" sz="1800" i="1" dirty="0" err="1">
                <a:effectLst/>
                <a:latin typeface="var(--colab-code-font-family)"/>
              </a:rPr>
              <a:t>nmicrobiol</a:t>
            </a:r>
            <a:r>
              <a:rPr lang="en-US" altLang="zh-TW" sz="1800" i="1" dirty="0">
                <a:effectLst/>
                <a:latin typeface="var(--colab-code-font-family)"/>
              </a:rPr>
              <a:t>: 843</a:t>
            </a:r>
          </a:p>
        </p:txBody>
      </p:sp>
    </p:spTree>
    <p:extLst>
      <p:ext uri="{BB962C8B-B14F-4D97-AF65-F5344CB8AC3E}">
        <p14:creationId xmlns:p14="http://schemas.microsoft.com/office/powerpoint/2010/main" val="153077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86388" y="-14067"/>
            <a:ext cx="1130275"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600" b="1"/>
              <a:t>Prediction error</a:t>
            </a:r>
            <a:endParaRPr lang="zh-TW" altLang="en-US" sz="3600" dirty="0"/>
          </a:p>
        </p:txBody>
      </p:sp>
      <p:sp>
        <p:nvSpPr>
          <p:cNvPr id="30" name="矩形 29">
            <a:extLst>
              <a:ext uri="{FF2B5EF4-FFF2-40B4-BE49-F238E27FC236}">
                <a16:creationId xmlns:a16="http://schemas.microsoft.com/office/drawing/2014/main" id="{5134D4D8-5602-1BD2-A2E2-4D48B2A91C09}"/>
              </a:ext>
            </a:extLst>
          </p:cNvPr>
          <p:cNvSpPr/>
          <p:nvPr/>
        </p:nvSpPr>
        <p:spPr>
          <a:xfrm>
            <a:off x="400832" y="1713982"/>
            <a:ext cx="6438118" cy="466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BAB1F00F-5AFD-4641-F643-C10D9D6128BB}"/>
              </a:ext>
            </a:extLst>
          </p:cNvPr>
          <p:cNvSpPr/>
          <p:nvPr/>
        </p:nvSpPr>
        <p:spPr>
          <a:xfrm>
            <a:off x="400832" y="2885705"/>
            <a:ext cx="6438118" cy="466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E51B236F-174B-3EA3-60F6-1954256EF6AA}"/>
              </a:ext>
            </a:extLst>
          </p:cNvPr>
          <p:cNvSpPr/>
          <p:nvPr/>
        </p:nvSpPr>
        <p:spPr>
          <a:xfrm>
            <a:off x="400832" y="4088580"/>
            <a:ext cx="6438118" cy="466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0597CCB3-BB4E-A90D-B889-197F2C0838C2}"/>
              </a:ext>
            </a:extLst>
          </p:cNvPr>
          <p:cNvSpPr/>
          <p:nvPr/>
        </p:nvSpPr>
        <p:spPr>
          <a:xfrm>
            <a:off x="400832" y="5228048"/>
            <a:ext cx="6438118" cy="466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00B04493-06BB-FA2D-BD10-B4EAA482E864}"/>
              </a:ext>
            </a:extLst>
          </p:cNvPr>
          <p:cNvSpPr txBox="1"/>
          <p:nvPr/>
        </p:nvSpPr>
        <p:spPr>
          <a:xfrm>
            <a:off x="400832" y="1707896"/>
            <a:ext cx="10746990" cy="4761368"/>
          </a:xfrm>
          <a:prstGeom prst="rect">
            <a:avLst/>
          </a:prstGeom>
          <a:noFill/>
        </p:spPr>
        <p:txBody>
          <a:bodyPr wrap="square">
            <a:spAutoFit/>
          </a:bodyPr>
          <a:lstStyle/>
          <a:p>
            <a:pPr marL="0" indent="0">
              <a:lnSpc>
                <a:spcPct val="120000"/>
              </a:lnSpc>
              <a:spcBef>
                <a:spcPts val="300"/>
              </a:spcBef>
              <a:buNone/>
            </a:pPr>
            <a:r>
              <a:rPr lang="en-US" altLang="zh-TW" sz="2000" b="1" dirty="0">
                <a:latin typeface="Times New Roman" panose="02020603050405020304" pitchFamily="18" charset="0"/>
                <a:ea typeface="標楷體" panose="03000509000000000000" pitchFamily="65" charset="-120"/>
              </a:rPr>
              <a:t>Prediction:</a:t>
            </a:r>
            <a:r>
              <a:rPr lang="zh-TW" altLang="en-US" sz="2000" b="1" dirty="0">
                <a:latin typeface="Times New Roman" panose="02020603050405020304" pitchFamily="18" charset="0"/>
                <a:ea typeface="標楷體" panose="03000509000000000000" pitchFamily="65" charset="-120"/>
              </a:rPr>
              <a:t> </a:t>
            </a:r>
            <a:r>
              <a:rPr lang="en-US" altLang="zh-TW" sz="2000" b="1" dirty="0">
                <a:latin typeface="Times New Roman" panose="02020603050405020304" pitchFamily="18" charset="0"/>
                <a:ea typeface="標楷體" panose="03000509000000000000" pitchFamily="65" charset="-120"/>
              </a:rPr>
              <a:t>nature </a:t>
            </a:r>
            <a:r>
              <a:rPr lang="en-US" altLang="zh-TW" sz="2000" b="1" dirty="0">
                <a:solidFill>
                  <a:srgbClr val="202124"/>
                </a:solidFill>
                <a:latin typeface="Times New Roman" panose="02020603050405020304" pitchFamily="18" charset="0"/>
                <a:ea typeface="標楷體" panose="03000509000000000000" pitchFamily="65" charset="-120"/>
              </a:rPr>
              <a:t>energy / </a:t>
            </a:r>
            <a:r>
              <a:rPr lang="en-US" altLang="zh-TW" sz="2000" b="1" dirty="0">
                <a:latin typeface="Times New Roman" panose="02020603050405020304" pitchFamily="18" charset="0"/>
                <a:ea typeface="標楷體" panose="03000509000000000000" pitchFamily="65" charset="-120"/>
              </a:rPr>
              <a:t>Actual:</a:t>
            </a:r>
            <a:r>
              <a:rPr lang="zh-TW" altLang="en-US" sz="2000" b="1" dirty="0">
                <a:latin typeface="Times New Roman" panose="02020603050405020304" pitchFamily="18" charset="0"/>
                <a:ea typeface="標楷體" panose="03000509000000000000" pitchFamily="65" charset="-120"/>
              </a:rPr>
              <a:t> </a:t>
            </a:r>
            <a:r>
              <a:rPr lang="en-US" altLang="zh-TW" sz="2000" b="1" dirty="0">
                <a:latin typeface="Times New Roman" panose="02020603050405020304" pitchFamily="18" charset="0"/>
                <a:ea typeface="標楷體" panose="03000509000000000000" pitchFamily="65" charset="-120"/>
              </a:rPr>
              <a:t>nature material</a:t>
            </a:r>
          </a:p>
          <a:p>
            <a:pPr marL="457200" lvl="1" indent="0">
              <a:lnSpc>
                <a:spcPct val="120000"/>
              </a:lnSpc>
              <a:spcBef>
                <a:spcPts val="300"/>
              </a:spcBef>
              <a:buNone/>
            </a:pPr>
            <a:r>
              <a:rPr lang="en-US" altLang="zh-TW" sz="2000" dirty="0">
                <a:solidFill>
                  <a:srgbClr val="212121"/>
                </a:solidFill>
                <a:latin typeface="Times New Roman" panose="02020603050405020304" pitchFamily="18" charset="0"/>
                <a:ea typeface="標楷體" panose="03000509000000000000" pitchFamily="65" charset="-120"/>
              </a:rPr>
              <a:t>1</a:t>
            </a:r>
            <a:r>
              <a:rPr lang="en-US" altLang="zh-TW" sz="2000" b="0" i="0" dirty="0">
                <a:solidFill>
                  <a:srgbClr val="212121"/>
                </a:solidFill>
                <a:effectLst/>
                <a:latin typeface="Times New Roman" panose="02020603050405020304" pitchFamily="18" charset="0"/>
                <a:ea typeface="標楷體" panose="03000509000000000000" pitchFamily="65" charset="-120"/>
              </a:rPr>
              <a:t>. </a:t>
            </a:r>
            <a:r>
              <a:rPr lang="en-US" altLang="zh-TW" sz="2000" b="0" i="0" dirty="0" err="1">
                <a:solidFill>
                  <a:srgbClr val="212121"/>
                </a:solidFill>
                <a:effectLst/>
                <a:latin typeface="Times New Roman" panose="02020603050405020304" pitchFamily="18" charset="0"/>
                <a:ea typeface="標楷體" panose="03000509000000000000" pitchFamily="65" charset="-120"/>
              </a:rPr>
              <a:t>benduhn</a:t>
            </a:r>
            <a:r>
              <a:rPr lang="en-US" altLang="zh-TW" sz="2000" b="0" i="0" dirty="0">
                <a:solidFill>
                  <a:srgbClr val="212121"/>
                </a:solidFill>
                <a:effectLst/>
                <a:latin typeface="Times New Roman" panose="02020603050405020304" pitchFamily="18" charset="0"/>
                <a:ea typeface="標楷體" panose="03000509000000000000" pitchFamily="65" charset="-120"/>
              </a:rPr>
              <a:t>, j. et al. intrinsic non - radiative voltage losses in fullerene - based organic solar cells. nat. energy 2, 17053 ( 2017 ). </a:t>
            </a:r>
            <a:endParaRPr lang="en-US" altLang="zh-TW" sz="2000" dirty="0">
              <a:latin typeface="Times New Roman" panose="02020603050405020304" pitchFamily="18" charset="0"/>
              <a:ea typeface="標楷體" panose="03000509000000000000" pitchFamily="65" charset="-120"/>
            </a:endParaRPr>
          </a:p>
          <a:p>
            <a:pPr marL="0" indent="0">
              <a:lnSpc>
                <a:spcPct val="120000"/>
              </a:lnSpc>
              <a:spcBef>
                <a:spcPts val="300"/>
              </a:spcBef>
              <a:buNone/>
            </a:pPr>
            <a:r>
              <a:rPr lang="en-US" altLang="zh-TW" sz="2000" b="1" dirty="0">
                <a:latin typeface="Times New Roman" panose="02020603050405020304" pitchFamily="18" charset="0"/>
                <a:ea typeface="標楷體" panose="03000509000000000000" pitchFamily="65" charset="-120"/>
              </a:rPr>
              <a:t>Prediction: nature</a:t>
            </a:r>
            <a:r>
              <a:rPr lang="zh-TW" altLang="en-US" sz="2000" b="1" dirty="0">
                <a:solidFill>
                  <a:srgbClr val="202124"/>
                </a:solidFill>
                <a:latin typeface="Times New Roman" panose="02020603050405020304" pitchFamily="18" charset="0"/>
                <a:ea typeface="標楷體" panose="03000509000000000000" pitchFamily="65" charset="-120"/>
              </a:rPr>
              <a:t> </a:t>
            </a:r>
            <a:r>
              <a:rPr lang="en-US" altLang="zh-TW" sz="2000" b="1" dirty="0">
                <a:solidFill>
                  <a:srgbClr val="202124"/>
                </a:solidFill>
                <a:latin typeface="Times New Roman" panose="02020603050405020304" pitchFamily="18" charset="0"/>
                <a:ea typeface="標楷體" panose="03000509000000000000" pitchFamily="65" charset="-120"/>
              </a:rPr>
              <a:t>medicine / Actual: </a:t>
            </a:r>
            <a:r>
              <a:rPr lang="en-US" altLang="zh-TW" sz="2000" b="1" dirty="0">
                <a:latin typeface="Times New Roman" panose="02020603050405020304" pitchFamily="18" charset="0"/>
                <a:ea typeface="標楷體" panose="03000509000000000000" pitchFamily="65" charset="-120"/>
              </a:rPr>
              <a:t>nature</a:t>
            </a:r>
            <a:r>
              <a:rPr lang="zh-TW" altLang="en-US" sz="2000" b="1" dirty="0">
                <a:latin typeface="Times New Roman" panose="02020603050405020304" pitchFamily="18" charset="0"/>
                <a:ea typeface="標楷體" panose="03000509000000000000" pitchFamily="65" charset="-120"/>
              </a:rPr>
              <a:t> </a:t>
            </a:r>
            <a:r>
              <a:rPr lang="en-US" altLang="zh-TW" sz="2000" b="1" dirty="0">
                <a:latin typeface="Times New Roman" panose="02020603050405020304" pitchFamily="18" charset="0"/>
                <a:ea typeface="標楷體" panose="03000509000000000000" pitchFamily="65" charset="-120"/>
              </a:rPr>
              <a:t>neuroscience</a:t>
            </a:r>
          </a:p>
          <a:p>
            <a:pPr marL="457200" lvl="1" indent="0">
              <a:lnSpc>
                <a:spcPct val="120000"/>
              </a:lnSpc>
              <a:spcBef>
                <a:spcPts val="300"/>
              </a:spcBef>
              <a:buNone/>
            </a:pPr>
            <a:r>
              <a:rPr lang="en-US" altLang="zh-TW" sz="2000" b="0" i="0" dirty="0">
                <a:solidFill>
                  <a:srgbClr val="212121"/>
                </a:solidFill>
                <a:effectLst/>
                <a:latin typeface="Times New Roman" panose="02020603050405020304" pitchFamily="18" charset="0"/>
                <a:ea typeface="標楷體" panose="03000509000000000000" pitchFamily="65" charset="-120"/>
              </a:rPr>
              <a:t>2. </a:t>
            </a:r>
            <a:r>
              <a:rPr lang="en-US" altLang="zh-TW" sz="2000" b="0" i="0" dirty="0" err="1">
                <a:solidFill>
                  <a:srgbClr val="212121"/>
                </a:solidFill>
                <a:effectLst/>
                <a:latin typeface="Times New Roman" panose="02020603050405020304" pitchFamily="18" charset="0"/>
                <a:ea typeface="標楷體" panose="03000509000000000000" pitchFamily="65" charset="-120"/>
              </a:rPr>
              <a:t>chen</a:t>
            </a:r>
            <a:r>
              <a:rPr lang="en-US" altLang="zh-TW" sz="2000" b="0" i="0" dirty="0">
                <a:solidFill>
                  <a:srgbClr val="212121"/>
                </a:solidFill>
                <a:effectLst/>
                <a:latin typeface="Times New Roman" panose="02020603050405020304" pitchFamily="18" charset="0"/>
                <a:ea typeface="標楷體" panose="03000509000000000000" pitchFamily="65" charset="-120"/>
              </a:rPr>
              <a:t>, j. a., </a:t>
            </a:r>
            <a:r>
              <a:rPr lang="en-US" altLang="zh-TW" sz="2000" b="0" i="0" dirty="0" err="1">
                <a:solidFill>
                  <a:srgbClr val="212121"/>
                </a:solidFill>
                <a:effectLst/>
                <a:latin typeface="Times New Roman" panose="02020603050405020304" pitchFamily="18" charset="0"/>
                <a:ea typeface="標楷體" panose="03000509000000000000" pitchFamily="65" charset="-120"/>
              </a:rPr>
              <a:t>penagarikano</a:t>
            </a:r>
            <a:r>
              <a:rPr lang="en-US" altLang="zh-TW" sz="2000" b="0" i="0" dirty="0">
                <a:solidFill>
                  <a:srgbClr val="212121"/>
                </a:solidFill>
                <a:effectLst/>
                <a:latin typeface="Times New Roman" panose="02020603050405020304" pitchFamily="18" charset="0"/>
                <a:ea typeface="標楷體" panose="03000509000000000000" pitchFamily="65" charset="-120"/>
              </a:rPr>
              <a:t>, o., belgard, t. g., </a:t>
            </a:r>
            <a:r>
              <a:rPr lang="en-US" altLang="zh-TW" sz="2000" b="0" i="0" dirty="0" err="1">
                <a:solidFill>
                  <a:srgbClr val="212121"/>
                </a:solidFill>
                <a:effectLst/>
                <a:latin typeface="Times New Roman" panose="02020603050405020304" pitchFamily="18" charset="0"/>
                <a:ea typeface="標楷體" panose="03000509000000000000" pitchFamily="65" charset="-120"/>
              </a:rPr>
              <a:t>swarup</a:t>
            </a:r>
            <a:r>
              <a:rPr lang="en-US" altLang="zh-TW" sz="2000" b="0" i="0" dirty="0">
                <a:solidFill>
                  <a:srgbClr val="212121"/>
                </a:solidFill>
                <a:effectLst/>
                <a:latin typeface="Times New Roman" panose="02020603050405020304" pitchFamily="18" charset="0"/>
                <a:ea typeface="標楷體" panose="03000509000000000000" pitchFamily="65" charset="-120"/>
              </a:rPr>
              <a:t>, v. &amp; </a:t>
            </a:r>
            <a:r>
              <a:rPr lang="en-US" altLang="zh-TW" sz="2000" b="0" i="0" dirty="0" err="1">
                <a:solidFill>
                  <a:srgbClr val="212121"/>
                </a:solidFill>
                <a:effectLst/>
                <a:latin typeface="Times New Roman" panose="02020603050405020304" pitchFamily="18" charset="0"/>
                <a:ea typeface="標楷體" panose="03000509000000000000" pitchFamily="65" charset="-120"/>
              </a:rPr>
              <a:t>geschwind</a:t>
            </a:r>
            <a:r>
              <a:rPr lang="en-US" altLang="zh-TW" sz="2000" b="0" i="0" dirty="0">
                <a:solidFill>
                  <a:srgbClr val="212121"/>
                </a:solidFill>
                <a:effectLst/>
                <a:latin typeface="Times New Roman" panose="02020603050405020304" pitchFamily="18" charset="0"/>
                <a:ea typeface="標楷體" panose="03000509000000000000" pitchFamily="65" charset="-120"/>
              </a:rPr>
              <a:t>, d. h. the emerging picture of autism spectrum disorder : genetics and pathology. ( 2015 ). </a:t>
            </a:r>
          </a:p>
          <a:p>
            <a:pPr marL="0" indent="0">
              <a:lnSpc>
                <a:spcPct val="120000"/>
              </a:lnSpc>
              <a:spcBef>
                <a:spcPts val="300"/>
              </a:spcBef>
              <a:buNone/>
            </a:pPr>
            <a:r>
              <a:rPr lang="en-US" altLang="zh-TW" sz="2000" b="1" dirty="0">
                <a:latin typeface="Times New Roman" panose="02020603050405020304" pitchFamily="18" charset="0"/>
                <a:ea typeface="標楷體" panose="03000509000000000000" pitchFamily="65" charset="-120"/>
              </a:rPr>
              <a:t>Prediction: nature</a:t>
            </a:r>
            <a:r>
              <a:rPr lang="en-US" altLang="zh-TW" sz="2000" b="1" dirty="0">
                <a:solidFill>
                  <a:srgbClr val="202124"/>
                </a:solidFill>
                <a:latin typeface="Times New Roman" panose="02020603050405020304" pitchFamily="18" charset="0"/>
                <a:ea typeface="標楷體" panose="03000509000000000000" pitchFamily="65" charset="-120"/>
              </a:rPr>
              <a:t> medicine </a:t>
            </a:r>
            <a:r>
              <a:rPr lang="en-US" altLang="zh-TW" sz="2000" b="1" i="0" dirty="0">
                <a:solidFill>
                  <a:srgbClr val="202124"/>
                </a:solidFill>
                <a:effectLst/>
                <a:latin typeface="Times New Roman" panose="02020603050405020304" pitchFamily="18" charset="0"/>
                <a:ea typeface="標楷體" panose="03000509000000000000" pitchFamily="65" charset="-120"/>
              </a:rPr>
              <a:t>/ Actual: </a:t>
            </a:r>
            <a:r>
              <a:rPr lang="en-US" altLang="zh-TW" sz="2000" b="1" dirty="0">
                <a:latin typeface="Times New Roman" panose="02020603050405020304" pitchFamily="18" charset="0"/>
                <a:ea typeface="標楷體" panose="03000509000000000000" pitchFamily="65" charset="-120"/>
              </a:rPr>
              <a:t>nature microbiology</a:t>
            </a:r>
          </a:p>
          <a:p>
            <a:pPr marL="457200" lvl="1" indent="0">
              <a:lnSpc>
                <a:spcPct val="120000"/>
              </a:lnSpc>
              <a:spcBef>
                <a:spcPts val="300"/>
              </a:spcBef>
              <a:buNone/>
            </a:pPr>
            <a:r>
              <a:rPr lang="en-US" altLang="zh-TW" sz="2000" dirty="0">
                <a:solidFill>
                  <a:srgbClr val="212121"/>
                </a:solidFill>
                <a:latin typeface="Times New Roman" panose="02020603050405020304" pitchFamily="18" charset="0"/>
                <a:ea typeface="標楷體" panose="03000509000000000000" pitchFamily="65" charset="-120"/>
              </a:rPr>
              <a:t>3</a:t>
            </a:r>
            <a:r>
              <a:rPr lang="en-US" altLang="zh-TW" sz="2000" b="0" i="0" dirty="0">
                <a:solidFill>
                  <a:srgbClr val="212121"/>
                </a:solidFill>
                <a:effectLst/>
                <a:latin typeface="Times New Roman" panose="02020603050405020304" pitchFamily="18" charset="0"/>
                <a:ea typeface="標楷體" panose="03000509000000000000" pitchFamily="65" charset="-120"/>
              </a:rPr>
              <a:t>. li, y. et al. exogenous stimuli maintain intraepithelial lymphocytes via aryl hydrocarbon receptor activation. ( 2011 ).</a:t>
            </a:r>
          </a:p>
          <a:p>
            <a:pPr marL="0" indent="0">
              <a:lnSpc>
                <a:spcPct val="120000"/>
              </a:lnSpc>
              <a:spcBef>
                <a:spcPts val="300"/>
              </a:spcBef>
              <a:buNone/>
            </a:pPr>
            <a:r>
              <a:rPr lang="en-US" altLang="zh-TW" sz="2000" b="1" dirty="0">
                <a:latin typeface="Times New Roman" panose="02020603050405020304" pitchFamily="18" charset="0"/>
                <a:ea typeface="標楷體" panose="03000509000000000000" pitchFamily="65" charset="-120"/>
              </a:rPr>
              <a:t>Prediction: nature material / Actual:</a:t>
            </a:r>
            <a:r>
              <a:rPr lang="zh-TW" altLang="en-US" sz="2000" b="1" dirty="0">
                <a:latin typeface="Times New Roman" panose="02020603050405020304" pitchFamily="18" charset="0"/>
                <a:ea typeface="標楷體" panose="03000509000000000000" pitchFamily="65" charset="-120"/>
              </a:rPr>
              <a:t> </a:t>
            </a:r>
            <a:r>
              <a:rPr lang="en-US" altLang="zh-TW" sz="2000" b="1" dirty="0">
                <a:latin typeface="Times New Roman" panose="02020603050405020304" pitchFamily="18" charset="0"/>
                <a:ea typeface="標楷體" panose="03000509000000000000" pitchFamily="65" charset="-120"/>
              </a:rPr>
              <a:t>nature</a:t>
            </a:r>
            <a:r>
              <a:rPr lang="zh-TW" altLang="en-US" sz="2000" b="1" dirty="0">
                <a:solidFill>
                  <a:srgbClr val="202124"/>
                </a:solidFill>
                <a:latin typeface="Times New Roman" panose="02020603050405020304" pitchFamily="18" charset="0"/>
                <a:ea typeface="標楷體" panose="03000509000000000000" pitchFamily="65" charset="-120"/>
              </a:rPr>
              <a:t> </a:t>
            </a:r>
            <a:r>
              <a:rPr lang="en-US" altLang="zh-TW" sz="2000" b="1" dirty="0">
                <a:solidFill>
                  <a:srgbClr val="202124"/>
                </a:solidFill>
                <a:latin typeface="Times New Roman" panose="02020603050405020304" pitchFamily="18" charset="0"/>
                <a:ea typeface="標楷體" panose="03000509000000000000" pitchFamily="65" charset="-120"/>
              </a:rPr>
              <a:t>energy</a:t>
            </a:r>
            <a:endParaRPr lang="en-US" altLang="zh-TW" sz="2000" b="1" dirty="0">
              <a:latin typeface="Times New Roman" panose="02020603050405020304" pitchFamily="18" charset="0"/>
              <a:ea typeface="標楷體" panose="03000509000000000000" pitchFamily="65" charset="-120"/>
            </a:endParaRPr>
          </a:p>
          <a:p>
            <a:pPr marL="457200" lvl="1" indent="0">
              <a:lnSpc>
                <a:spcPct val="120000"/>
              </a:lnSpc>
              <a:spcBef>
                <a:spcPts val="300"/>
              </a:spcBef>
              <a:buNone/>
            </a:pPr>
            <a:r>
              <a:rPr lang="en-US" altLang="zh-TW" sz="2000" b="0" i="0" dirty="0">
                <a:solidFill>
                  <a:srgbClr val="212121"/>
                </a:solidFill>
                <a:effectLst/>
                <a:latin typeface="Times New Roman" panose="02020603050405020304" pitchFamily="18" charset="0"/>
                <a:ea typeface="標楷體" panose="03000509000000000000" pitchFamily="65" charset="-120"/>
              </a:rPr>
              <a:t>4. </a:t>
            </a:r>
            <a:r>
              <a:rPr lang="en-US" altLang="zh-TW" sz="2000" b="0" i="0" dirty="0" err="1">
                <a:solidFill>
                  <a:srgbClr val="212121"/>
                </a:solidFill>
                <a:effectLst/>
                <a:latin typeface="Times New Roman" panose="02020603050405020304" pitchFamily="18" charset="0"/>
                <a:ea typeface="標楷體" panose="03000509000000000000" pitchFamily="65" charset="-120"/>
              </a:rPr>
              <a:t>yu</a:t>
            </a:r>
            <a:r>
              <a:rPr lang="en-US" altLang="zh-TW" sz="2000" b="0" i="0" dirty="0">
                <a:solidFill>
                  <a:srgbClr val="212121"/>
                </a:solidFill>
                <a:effectLst/>
                <a:latin typeface="Times New Roman" panose="02020603050405020304" pitchFamily="18" charset="0"/>
                <a:ea typeface="標楷體" panose="03000509000000000000" pitchFamily="65" charset="-120"/>
              </a:rPr>
              <a:t>, t., </a:t>
            </a:r>
            <a:r>
              <a:rPr lang="en-US" altLang="zh-TW" sz="2000" b="0" i="0" dirty="0" err="1">
                <a:solidFill>
                  <a:srgbClr val="212121"/>
                </a:solidFill>
                <a:effectLst/>
                <a:latin typeface="Times New Roman" panose="02020603050405020304" pitchFamily="18" charset="0"/>
                <a:ea typeface="標楷體" panose="03000509000000000000" pitchFamily="65" charset="-120"/>
              </a:rPr>
              <a:t>kim</a:t>
            </a:r>
            <a:r>
              <a:rPr lang="en-US" altLang="zh-TW" sz="2000" b="0" i="0" dirty="0">
                <a:solidFill>
                  <a:srgbClr val="212121"/>
                </a:solidFill>
                <a:effectLst/>
                <a:latin typeface="Times New Roman" panose="02020603050405020304" pitchFamily="18" charset="0"/>
                <a:ea typeface="標楷體" panose="03000509000000000000" pitchFamily="65" charset="-120"/>
              </a:rPr>
              <a:t>, d. y., </a:t>
            </a:r>
            <a:r>
              <a:rPr lang="en-US" altLang="zh-TW" sz="2000" b="0" i="0" dirty="0" err="1">
                <a:solidFill>
                  <a:srgbClr val="212121"/>
                </a:solidFill>
                <a:effectLst/>
                <a:latin typeface="Times New Roman" panose="02020603050405020304" pitchFamily="18" charset="0"/>
                <a:ea typeface="標楷體" panose="03000509000000000000" pitchFamily="65" charset="-120"/>
              </a:rPr>
              <a:t>zhang</a:t>
            </a:r>
            <a:r>
              <a:rPr lang="en-US" altLang="zh-TW" sz="2000" b="0" i="0" dirty="0">
                <a:solidFill>
                  <a:srgbClr val="212121"/>
                </a:solidFill>
                <a:effectLst/>
                <a:latin typeface="Times New Roman" panose="02020603050405020304" pitchFamily="18" charset="0"/>
                <a:ea typeface="標楷體" panose="03000509000000000000" pitchFamily="65" charset="-120"/>
              </a:rPr>
              <a:t>, h. &amp; </a:t>
            </a:r>
            <a:r>
              <a:rPr lang="en-US" altLang="zh-TW" sz="2000" b="0" i="0" dirty="0" err="1">
                <a:solidFill>
                  <a:srgbClr val="212121"/>
                </a:solidFill>
                <a:effectLst/>
                <a:latin typeface="Times New Roman" panose="02020603050405020304" pitchFamily="18" charset="0"/>
                <a:ea typeface="標楷體" panose="03000509000000000000" pitchFamily="65" charset="-120"/>
              </a:rPr>
              <a:t>xia</a:t>
            </a:r>
            <a:r>
              <a:rPr lang="en-US" altLang="zh-TW" sz="2000" b="0" i="0" dirty="0">
                <a:solidFill>
                  <a:srgbClr val="212121"/>
                </a:solidFill>
                <a:effectLst/>
                <a:latin typeface="Times New Roman" panose="02020603050405020304" pitchFamily="18" charset="0"/>
                <a:ea typeface="標楷體" panose="03000509000000000000" pitchFamily="65" charset="-120"/>
              </a:rPr>
              <a:t>, y. n. platinum concave </a:t>
            </a:r>
            <a:r>
              <a:rPr lang="en-US" altLang="zh-TW" sz="2000" b="0" i="0" dirty="0" err="1">
                <a:solidFill>
                  <a:srgbClr val="212121"/>
                </a:solidFill>
                <a:effectLst/>
                <a:latin typeface="Times New Roman" panose="02020603050405020304" pitchFamily="18" charset="0"/>
                <a:ea typeface="標楷體" panose="03000509000000000000" pitchFamily="65" charset="-120"/>
              </a:rPr>
              <a:t>nanocubes</a:t>
            </a:r>
            <a:r>
              <a:rPr lang="en-US" altLang="zh-TW" sz="2000" b="0" i="0" dirty="0">
                <a:solidFill>
                  <a:srgbClr val="212121"/>
                </a:solidFill>
                <a:effectLst/>
                <a:latin typeface="Times New Roman" panose="02020603050405020304" pitchFamily="18" charset="0"/>
                <a:ea typeface="標楷體" panose="03000509000000000000" pitchFamily="65" charset="-120"/>
              </a:rPr>
              <a:t> with high - index facets and their enhanced activity for oxygen reduction reaction. ( 2011 ).</a:t>
            </a:r>
            <a:endParaRPr lang="en-US" altLang="zh-TW" sz="2000" dirty="0">
              <a:latin typeface="Times New Roman" panose="02020603050405020304" pitchFamily="18" charset="0"/>
              <a:ea typeface="標楷體" panose="03000509000000000000" pitchFamily="65" charset="-120"/>
            </a:endParaRPr>
          </a:p>
        </p:txBody>
      </p:sp>
      <p:sp>
        <p:nvSpPr>
          <p:cNvPr id="34" name="投影片編號版面配置區 1">
            <a:extLst>
              <a:ext uri="{FF2B5EF4-FFF2-40B4-BE49-F238E27FC236}">
                <a16:creationId xmlns:a16="http://schemas.microsoft.com/office/drawing/2014/main" id="{4BC34223-84CF-8F6D-85A8-9B5164A975FE}"/>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16</a:t>
            </a:fld>
            <a:endParaRPr lang="zh-TW" altLang="en-US" sz="2000" b="1" dirty="0">
              <a:solidFill>
                <a:schemeClr val="bg1"/>
              </a:solidFill>
            </a:endParaRPr>
          </a:p>
        </p:txBody>
      </p:sp>
    </p:spTree>
    <p:extLst>
      <p:ext uri="{BB962C8B-B14F-4D97-AF65-F5344CB8AC3E}">
        <p14:creationId xmlns:p14="http://schemas.microsoft.com/office/powerpoint/2010/main" val="55155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邊形 14">
            <a:extLst>
              <a:ext uri="{FF2B5EF4-FFF2-40B4-BE49-F238E27FC236}">
                <a16:creationId xmlns:a16="http://schemas.microsoft.com/office/drawing/2014/main" id="{5D9B8FC6-AF34-E9F4-D7C5-C0A29E3F03E0}"/>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600" b="1" dirty="0"/>
              <a:t>References</a:t>
            </a:r>
            <a:endParaRPr lang="zh-TW" altLang="en-US" sz="3600" dirty="0"/>
          </a:p>
        </p:txBody>
      </p:sp>
      <p:sp>
        <p:nvSpPr>
          <p:cNvPr id="29" name="文字方塊 28">
            <a:extLst>
              <a:ext uri="{FF2B5EF4-FFF2-40B4-BE49-F238E27FC236}">
                <a16:creationId xmlns:a16="http://schemas.microsoft.com/office/drawing/2014/main" id="{00B04493-06BB-FA2D-BD10-B4EAA482E864}"/>
              </a:ext>
            </a:extLst>
          </p:cNvPr>
          <p:cNvSpPr txBox="1"/>
          <p:nvPr/>
        </p:nvSpPr>
        <p:spPr>
          <a:xfrm>
            <a:off x="400832" y="1707896"/>
            <a:ext cx="10746990" cy="4315092"/>
          </a:xfrm>
          <a:prstGeom prst="rect">
            <a:avLst/>
          </a:prstGeom>
          <a:noFill/>
        </p:spPr>
        <p:txBody>
          <a:bodyPr wrap="square">
            <a:spAutoFit/>
          </a:bodyPr>
          <a:lstStyle/>
          <a:p>
            <a:pPr marL="0" indent="0">
              <a:lnSpc>
                <a:spcPct val="120000"/>
              </a:lnSpc>
              <a:spcBef>
                <a:spcPts val="300"/>
              </a:spcBef>
              <a:buNone/>
            </a:pPr>
            <a:endParaRPr lang="en-US" altLang="zh-TW" sz="2000" dirty="0">
              <a:latin typeface="+mj-lt"/>
              <a:ea typeface="標楷體" panose="03000509000000000000" pitchFamily="65" charset="-120"/>
            </a:endParaRPr>
          </a:p>
          <a:p>
            <a:pPr marL="342900" indent="-342900">
              <a:lnSpc>
                <a:spcPct val="120000"/>
              </a:lnSpc>
              <a:spcBef>
                <a:spcPts val="300"/>
              </a:spcBef>
              <a:buFont typeface="Arial" panose="020B0604020202020204" pitchFamily="34" charset="0"/>
              <a:buChar char="•"/>
            </a:pPr>
            <a:r>
              <a:rPr lang="en-US" altLang="zh-TW" sz="2000" dirty="0">
                <a:latin typeface="+mj-lt"/>
                <a:ea typeface="標楷體" panose="03000509000000000000" pitchFamily="65" charset="-120"/>
              </a:rPr>
              <a:t>Shu, F., Julien, C. A., Zhang, L., </a:t>
            </a:r>
            <a:r>
              <a:rPr lang="en-US" altLang="zh-TW" sz="2000" dirty="0" err="1">
                <a:latin typeface="+mj-lt"/>
                <a:ea typeface="標楷體" panose="03000509000000000000" pitchFamily="65" charset="-120"/>
              </a:rPr>
              <a:t>Qiu</a:t>
            </a:r>
            <a:r>
              <a:rPr lang="en-US" altLang="zh-TW" sz="2000" dirty="0">
                <a:latin typeface="+mj-lt"/>
                <a:ea typeface="標楷體" panose="03000509000000000000" pitchFamily="65" charset="-120"/>
              </a:rPr>
              <a:t>, J., Zhang, J., &amp; </a:t>
            </a:r>
            <a:r>
              <a:rPr lang="en-US" altLang="zh-TW" sz="2000" dirty="0" err="1">
                <a:latin typeface="+mj-lt"/>
                <a:ea typeface="標楷體" panose="03000509000000000000" pitchFamily="65" charset="-120"/>
              </a:rPr>
              <a:t>Larivière</a:t>
            </a:r>
            <a:r>
              <a:rPr lang="en-US" altLang="zh-TW" sz="2000" dirty="0">
                <a:latin typeface="+mj-lt"/>
                <a:ea typeface="標楷體" panose="03000509000000000000" pitchFamily="65" charset="-120"/>
              </a:rPr>
              <a:t>, V. (2019). Comparing journal and paper level classifications of science. Journal of </a:t>
            </a:r>
            <a:r>
              <a:rPr lang="en-US" altLang="zh-TW" sz="2000" dirty="0" err="1">
                <a:latin typeface="+mj-lt"/>
                <a:ea typeface="標楷體" panose="03000509000000000000" pitchFamily="65" charset="-120"/>
              </a:rPr>
              <a:t>Informetrics</a:t>
            </a:r>
            <a:r>
              <a:rPr lang="en-US" altLang="zh-TW" sz="2000" dirty="0">
                <a:latin typeface="+mj-lt"/>
                <a:ea typeface="標楷體" panose="03000509000000000000" pitchFamily="65" charset="-120"/>
              </a:rPr>
              <a:t>, 13(1), 202-225.</a:t>
            </a:r>
          </a:p>
          <a:p>
            <a:pPr marL="342900" indent="-342900">
              <a:lnSpc>
                <a:spcPct val="120000"/>
              </a:lnSpc>
              <a:spcBef>
                <a:spcPts val="300"/>
              </a:spcBef>
              <a:buFont typeface="Arial" panose="020B0604020202020204" pitchFamily="34" charset="0"/>
              <a:buChar char="•"/>
            </a:pPr>
            <a:r>
              <a:rPr lang="en-US" altLang="zh-TW" sz="2000" dirty="0">
                <a:latin typeface="+mj-lt"/>
                <a:ea typeface="標楷體" panose="03000509000000000000" pitchFamily="65" charset="-120"/>
              </a:rPr>
              <a:t>You, Y., Chen, T., Sui, Y., Chen, T., Wang, Z., &amp; Shen, Y. (2020). Graph contrastive learning with augmentations. Advances in Neural Information Processing Systems, 33, 5812-5823.</a:t>
            </a:r>
          </a:p>
          <a:p>
            <a:pPr marL="342900" indent="-342900">
              <a:lnSpc>
                <a:spcPct val="120000"/>
              </a:lnSpc>
              <a:spcBef>
                <a:spcPts val="300"/>
              </a:spcBef>
              <a:buFont typeface="Arial" panose="020B0604020202020204" pitchFamily="34" charset="0"/>
              <a:buChar char="•"/>
            </a:pPr>
            <a:r>
              <a:rPr lang="en-US" altLang="zh-TW" sz="2000" b="0" i="0" dirty="0">
                <a:solidFill>
                  <a:srgbClr val="222222"/>
                </a:solidFill>
                <a:effectLst/>
                <a:latin typeface="+mj-lt"/>
              </a:rPr>
              <a:t>You, Y., Chen, T., Shen, Y., &amp; Wang, Z. (2021, July). Graph contrastive learning automated. In </a:t>
            </a:r>
            <a:r>
              <a:rPr lang="en-US" altLang="zh-TW" sz="2000" b="0" i="1" dirty="0">
                <a:solidFill>
                  <a:srgbClr val="222222"/>
                </a:solidFill>
                <a:effectLst/>
                <a:latin typeface="+mj-lt"/>
              </a:rPr>
              <a:t>International Conference on Machine Learning</a:t>
            </a:r>
            <a:r>
              <a:rPr lang="en-US" altLang="zh-TW" sz="2000" b="0" i="0" dirty="0">
                <a:solidFill>
                  <a:srgbClr val="222222"/>
                </a:solidFill>
                <a:effectLst/>
                <a:latin typeface="+mj-lt"/>
              </a:rPr>
              <a:t> (pp. 12121-12132). PMLR.</a:t>
            </a:r>
            <a:endParaRPr lang="en-US" altLang="zh-TW" sz="2000" dirty="0">
              <a:latin typeface="+mj-lt"/>
              <a:ea typeface="標楷體" panose="03000509000000000000" pitchFamily="65" charset="-120"/>
            </a:endParaRPr>
          </a:p>
          <a:p>
            <a:pPr marL="342900" indent="-342900">
              <a:lnSpc>
                <a:spcPct val="120000"/>
              </a:lnSpc>
              <a:spcBef>
                <a:spcPts val="300"/>
              </a:spcBef>
              <a:buFont typeface="Arial" panose="020B0604020202020204" pitchFamily="34" charset="0"/>
              <a:buChar char="•"/>
            </a:pPr>
            <a:r>
              <a:rPr lang="en-US" altLang="zh-TW" sz="2000" b="0" i="0" dirty="0">
                <a:solidFill>
                  <a:srgbClr val="222222"/>
                </a:solidFill>
                <a:effectLst/>
                <a:latin typeface="+mj-lt"/>
              </a:rPr>
              <a:t>Chen, T., </a:t>
            </a:r>
            <a:r>
              <a:rPr lang="en-US" altLang="zh-TW" sz="2000" b="0" i="0" dirty="0" err="1">
                <a:solidFill>
                  <a:srgbClr val="222222"/>
                </a:solidFill>
                <a:effectLst/>
                <a:latin typeface="+mj-lt"/>
              </a:rPr>
              <a:t>Kornblith</a:t>
            </a:r>
            <a:r>
              <a:rPr lang="en-US" altLang="zh-TW" sz="2000" b="0" i="0" dirty="0">
                <a:solidFill>
                  <a:srgbClr val="222222"/>
                </a:solidFill>
                <a:effectLst/>
                <a:latin typeface="+mj-lt"/>
              </a:rPr>
              <a:t>, S., </a:t>
            </a:r>
            <a:r>
              <a:rPr lang="en-US" altLang="zh-TW" sz="2000" b="0" i="0" dirty="0" err="1">
                <a:solidFill>
                  <a:srgbClr val="222222"/>
                </a:solidFill>
                <a:effectLst/>
                <a:latin typeface="+mj-lt"/>
              </a:rPr>
              <a:t>Swersky</a:t>
            </a:r>
            <a:r>
              <a:rPr lang="en-US" altLang="zh-TW" sz="2000" b="0" i="0" dirty="0">
                <a:solidFill>
                  <a:srgbClr val="222222"/>
                </a:solidFill>
                <a:effectLst/>
                <a:latin typeface="+mj-lt"/>
              </a:rPr>
              <a:t>, K., </a:t>
            </a:r>
            <a:r>
              <a:rPr lang="en-US" altLang="zh-TW" sz="2000" b="0" i="0" dirty="0" err="1">
                <a:solidFill>
                  <a:srgbClr val="222222"/>
                </a:solidFill>
                <a:effectLst/>
                <a:latin typeface="+mj-lt"/>
              </a:rPr>
              <a:t>Norouzi</a:t>
            </a:r>
            <a:r>
              <a:rPr lang="en-US" altLang="zh-TW" sz="2000" b="0" i="0" dirty="0">
                <a:solidFill>
                  <a:srgbClr val="222222"/>
                </a:solidFill>
                <a:effectLst/>
                <a:latin typeface="+mj-lt"/>
              </a:rPr>
              <a:t>, M., &amp; Hinton, G. E. (2020). Big self-supervised models are strong semi-supervised learners. </a:t>
            </a:r>
            <a:r>
              <a:rPr lang="en-US" altLang="zh-TW" sz="2000" b="0" i="1" dirty="0">
                <a:solidFill>
                  <a:srgbClr val="222222"/>
                </a:solidFill>
                <a:effectLst/>
                <a:latin typeface="+mj-lt"/>
              </a:rPr>
              <a:t>Advances in neural information processing systems</a:t>
            </a:r>
            <a:r>
              <a:rPr lang="en-US" altLang="zh-TW" sz="2000" b="0" i="0" dirty="0">
                <a:solidFill>
                  <a:srgbClr val="222222"/>
                </a:solidFill>
                <a:effectLst/>
                <a:latin typeface="+mj-lt"/>
              </a:rPr>
              <a:t>, </a:t>
            </a:r>
            <a:r>
              <a:rPr lang="en-US" altLang="zh-TW" sz="2000" b="0" i="1" dirty="0">
                <a:solidFill>
                  <a:srgbClr val="222222"/>
                </a:solidFill>
                <a:effectLst/>
                <a:latin typeface="+mj-lt"/>
              </a:rPr>
              <a:t>33</a:t>
            </a:r>
            <a:r>
              <a:rPr lang="en-US" altLang="zh-TW" sz="2000" b="0" i="0" dirty="0">
                <a:solidFill>
                  <a:srgbClr val="222222"/>
                </a:solidFill>
                <a:effectLst/>
                <a:latin typeface="+mj-lt"/>
              </a:rPr>
              <a:t>, 22243-22255.</a:t>
            </a:r>
            <a:endParaRPr lang="en-US" altLang="zh-TW" sz="2000" dirty="0">
              <a:latin typeface="+mj-lt"/>
              <a:ea typeface="標楷體" panose="03000509000000000000" pitchFamily="65" charset="-120"/>
            </a:endParaRPr>
          </a:p>
          <a:p>
            <a:pPr marL="0" indent="0">
              <a:lnSpc>
                <a:spcPct val="120000"/>
              </a:lnSpc>
              <a:spcBef>
                <a:spcPts val="300"/>
              </a:spcBef>
              <a:buNone/>
            </a:pPr>
            <a:endParaRPr lang="en-US" altLang="zh-TW" sz="2000" dirty="0">
              <a:latin typeface="+mj-lt"/>
              <a:ea typeface="標楷體" panose="03000509000000000000" pitchFamily="65" charset="-120"/>
            </a:endParaRPr>
          </a:p>
        </p:txBody>
      </p:sp>
      <p:sp>
        <p:nvSpPr>
          <p:cNvPr id="34" name="投影片編號版面配置區 1">
            <a:extLst>
              <a:ext uri="{FF2B5EF4-FFF2-40B4-BE49-F238E27FC236}">
                <a16:creationId xmlns:a16="http://schemas.microsoft.com/office/drawing/2014/main" id="{4BC34223-84CF-8F6D-85A8-9B5164A975FE}"/>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17</a:t>
            </a:fld>
            <a:endParaRPr lang="zh-TW" altLang="en-US" sz="2000" b="1" dirty="0">
              <a:solidFill>
                <a:schemeClr val="bg1"/>
              </a:solidFill>
            </a:endParaRPr>
          </a:p>
        </p:txBody>
      </p:sp>
    </p:spTree>
    <p:extLst>
      <p:ext uri="{BB962C8B-B14F-4D97-AF65-F5344CB8AC3E}">
        <p14:creationId xmlns:p14="http://schemas.microsoft.com/office/powerpoint/2010/main" val="118599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橢圓 8">
            <a:extLst>
              <a:ext uri="{FF2B5EF4-FFF2-40B4-BE49-F238E27FC236}">
                <a16:creationId xmlns:a16="http://schemas.microsoft.com/office/drawing/2014/main" id="{DE8C1A7D-0399-2002-39F5-C0D6D41A0EB0}"/>
              </a:ext>
            </a:extLst>
          </p:cNvPr>
          <p:cNvSpPr/>
          <p:nvPr/>
        </p:nvSpPr>
        <p:spPr>
          <a:xfrm>
            <a:off x="1874351" y="1104189"/>
            <a:ext cx="4840706" cy="4649621"/>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標題 1">
            <a:extLst>
              <a:ext uri="{FF2B5EF4-FFF2-40B4-BE49-F238E27FC236}">
                <a16:creationId xmlns:a16="http://schemas.microsoft.com/office/drawing/2014/main" id="{ADEC164D-9AEF-2B9C-76DA-FDBD10C73380}"/>
              </a:ext>
            </a:extLst>
          </p:cNvPr>
          <p:cNvSpPr txBox="1">
            <a:spLocks/>
          </p:cNvSpPr>
          <p:nvPr/>
        </p:nvSpPr>
        <p:spPr>
          <a:xfrm>
            <a:off x="767446" y="2501734"/>
            <a:ext cx="2454441" cy="1613066"/>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zh-TW" sz="4800" b="1" dirty="0"/>
              <a:t>Catalog</a:t>
            </a:r>
            <a:endParaRPr lang="zh-TW" altLang="en-US" sz="4800" b="1" dirty="0"/>
          </a:p>
        </p:txBody>
      </p:sp>
      <p:sp>
        <p:nvSpPr>
          <p:cNvPr id="10" name="橢圓 9">
            <a:extLst>
              <a:ext uri="{FF2B5EF4-FFF2-40B4-BE49-F238E27FC236}">
                <a16:creationId xmlns:a16="http://schemas.microsoft.com/office/drawing/2014/main" id="{CB1642D0-C079-59FF-CCAD-4CF1D6F12A11}"/>
              </a:ext>
            </a:extLst>
          </p:cNvPr>
          <p:cNvSpPr/>
          <p:nvPr/>
        </p:nvSpPr>
        <p:spPr>
          <a:xfrm>
            <a:off x="2033339" y="2382255"/>
            <a:ext cx="144000" cy="144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10EE176F-ADA6-72DB-2BF2-6535E139844F}"/>
              </a:ext>
            </a:extLst>
          </p:cNvPr>
          <p:cNvSpPr/>
          <p:nvPr/>
        </p:nvSpPr>
        <p:spPr>
          <a:xfrm>
            <a:off x="1922479" y="4032461"/>
            <a:ext cx="144000" cy="144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A7736B5E-B3D0-145C-AFE5-D51DB114601C}"/>
              </a:ext>
            </a:extLst>
          </p:cNvPr>
          <p:cNvSpPr/>
          <p:nvPr/>
        </p:nvSpPr>
        <p:spPr>
          <a:xfrm>
            <a:off x="1267516" y="801834"/>
            <a:ext cx="612000" cy="61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71CB3AA2-F777-018C-D7B1-5A5B5E90C31B}"/>
              </a:ext>
            </a:extLst>
          </p:cNvPr>
          <p:cNvSpPr/>
          <p:nvPr/>
        </p:nvSpPr>
        <p:spPr>
          <a:xfrm>
            <a:off x="2626421" y="862724"/>
            <a:ext cx="252000" cy="25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A5CC5BE8-7B1A-3CDD-7650-C74B40D4D0B0}"/>
              </a:ext>
            </a:extLst>
          </p:cNvPr>
          <p:cNvSpPr/>
          <p:nvPr/>
        </p:nvSpPr>
        <p:spPr>
          <a:xfrm>
            <a:off x="1562479" y="1777784"/>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4B4E51FA-D554-6448-1B02-2418773C4AA3}"/>
              </a:ext>
            </a:extLst>
          </p:cNvPr>
          <p:cNvSpPr/>
          <p:nvPr/>
        </p:nvSpPr>
        <p:spPr>
          <a:xfrm>
            <a:off x="407435" y="4060755"/>
            <a:ext cx="576000" cy="576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C6BCD871-9621-A15A-4107-90E575486A5F}"/>
              </a:ext>
            </a:extLst>
          </p:cNvPr>
          <p:cNvSpPr/>
          <p:nvPr/>
        </p:nvSpPr>
        <p:spPr>
          <a:xfrm>
            <a:off x="1524182" y="4754305"/>
            <a:ext cx="360000" cy="36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32ABEDBC-806F-470E-7C40-3A6F408F6BCD}"/>
              </a:ext>
            </a:extLst>
          </p:cNvPr>
          <p:cNvSpPr/>
          <p:nvPr/>
        </p:nvSpPr>
        <p:spPr>
          <a:xfrm>
            <a:off x="484524" y="1860190"/>
            <a:ext cx="180000" cy="18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C92ACD05-EBF7-6094-6A0D-A866CF7FBDEB}"/>
              </a:ext>
            </a:extLst>
          </p:cNvPr>
          <p:cNvSpPr/>
          <p:nvPr/>
        </p:nvSpPr>
        <p:spPr>
          <a:xfrm>
            <a:off x="3048046" y="2627356"/>
            <a:ext cx="252000" cy="25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02F1BE65-4D61-35BB-8A29-951D9106B624}"/>
              </a:ext>
            </a:extLst>
          </p:cNvPr>
          <p:cNvSpPr/>
          <p:nvPr/>
        </p:nvSpPr>
        <p:spPr>
          <a:xfrm>
            <a:off x="5137674" y="1096702"/>
            <a:ext cx="612000" cy="61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01</a:t>
            </a:r>
            <a:endParaRPr lang="zh-TW" altLang="en-US" b="1" dirty="0">
              <a:effectLst>
                <a:outerShdw blurRad="38100" dist="38100" dir="2700000" algn="tl">
                  <a:srgbClr val="000000">
                    <a:alpha val="43137"/>
                  </a:srgbClr>
                </a:outerShdw>
              </a:effectLst>
            </a:endParaRPr>
          </a:p>
        </p:txBody>
      </p:sp>
      <p:sp>
        <p:nvSpPr>
          <p:cNvPr id="23" name="橢圓 22">
            <a:extLst>
              <a:ext uri="{FF2B5EF4-FFF2-40B4-BE49-F238E27FC236}">
                <a16:creationId xmlns:a16="http://schemas.microsoft.com/office/drawing/2014/main" id="{12E2C395-C947-640F-E9E9-E92B0CA76FDE}"/>
              </a:ext>
            </a:extLst>
          </p:cNvPr>
          <p:cNvSpPr/>
          <p:nvPr/>
        </p:nvSpPr>
        <p:spPr>
          <a:xfrm>
            <a:off x="5137674" y="5149297"/>
            <a:ext cx="612000" cy="612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06</a:t>
            </a:r>
            <a:endParaRPr lang="zh-TW" altLang="en-US" b="1" dirty="0">
              <a:effectLst>
                <a:outerShdw blurRad="38100" dist="38100" dir="2700000" algn="tl">
                  <a:srgbClr val="000000">
                    <a:alpha val="43137"/>
                  </a:srgbClr>
                </a:outerShdw>
              </a:effectLst>
            </a:endParaRPr>
          </a:p>
        </p:txBody>
      </p:sp>
      <p:sp>
        <p:nvSpPr>
          <p:cNvPr id="24" name="橢圓 23">
            <a:extLst>
              <a:ext uri="{FF2B5EF4-FFF2-40B4-BE49-F238E27FC236}">
                <a16:creationId xmlns:a16="http://schemas.microsoft.com/office/drawing/2014/main" id="{1A8210A1-A281-F9CF-EBB9-8E636456734D}"/>
              </a:ext>
            </a:extLst>
          </p:cNvPr>
          <p:cNvSpPr/>
          <p:nvPr/>
        </p:nvSpPr>
        <p:spPr>
          <a:xfrm>
            <a:off x="6033543" y="1813933"/>
            <a:ext cx="612000" cy="612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02</a:t>
            </a:r>
            <a:endParaRPr lang="zh-TW" altLang="en-US" b="1" dirty="0">
              <a:effectLst>
                <a:outerShdw blurRad="38100" dist="38100" dir="2700000" algn="tl">
                  <a:srgbClr val="000000">
                    <a:alpha val="43137"/>
                  </a:srgbClr>
                </a:outerShdw>
              </a:effectLst>
            </a:endParaRPr>
          </a:p>
        </p:txBody>
      </p:sp>
      <p:sp>
        <p:nvSpPr>
          <p:cNvPr id="25" name="橢圓 24">
            <a:extLst>
              <a:ext uri="{FF2B5EF4-FFF2-40B4-BE49-F238E27FC236}">
                <a16:creationId xmlns:a16="http://schemas.microsoft.com/office/drawing/2014/main" id="{E17F8ADC-3137-D066-8A03-EED9B925FE2D}"/>
              </a:ext>
            </a:extLst>
          </p:cNvPr>
          <p:cNvSpPr/>
          <p:nvPr/>
        </p:nvSpPr>
        <p:spPr>
          <a:xfrm>
            <a:off x="5929463" y="4441041"/>
            <a:ext cx="612000" cy="61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05</a:t>
            </a:r>
            <a:endParaRPr lang="zh-TW" altLang="en-US" b="1" dirty="0">
              <a:effectLst>
                <a:outerShdw blurRad="38100" dist="38100" dir="2700000" algn="tl">
                  <a:srgbClr val="000000">
                    <a:alpha val="43137"/>
                  </a:srgbClr>
                </a:outerShdw>
              </a:effectLst>
            </a:endParaRPr>
          </a:p>
        </p:txBody>
      </p:sp>
      <p:sp>
        <p:nvSpPr>
          <p:cNvPr id="26" name="橢圓 25">
            <a:extLst>
              <a:ext uri="{FF2B5EF4-FFF2-40B4-BE49-F238E27FC236}">
                <a16:creationId xmlns:a16="http://schemas.microsoft.com/office/drawing/2014/main" id="{4A0CC207-22D2-9DEE-7A1D-E0F54203A59B}"/>
              </a:ext>
            </a:extLst>
          </p:cNvPr>
          <p:cNvSpPr/>
          <p:nvPr/>
        </p:nvSpPr>
        <p:spPr>
          <a:xfrm>
            <a:off x="6359834" y="2740762"/>
            <a:ext cx="612000" cy="61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03</a:t>
            </a:r>
            <a:endParaRPr lang="zh-TW" altLang="en-US" b="1" dirty="0">
              <a:effectLst>
                <a:outerShdw blurRad="38100" dist="38100" dir="2700000" algn="tl">
                  <a:srgbClr val="000000">
                    <a:alpha val="43137"/>
                  </a:srgbClr>
                </a:outerShdw>
              </a:effectLst>
            </a:endParaRPr>
          </a:p>
        </p:txBody>
      </p:sp>
      <p:sp>
        <p:nvSpPr>
          <p:cNvPr id="27" name="橢圓 26">
            <a:extLst>
              <a:ext uri="{FF2B5EF4-FFF2-40B4-BE49-F238E27FC236}">
                <a16:creationId xmlns:a16="http://schemas.microsoft.com/office/drawing/2014/main" id="{A00D9B78-DAD6-AD6B-B6F0-8FB29D60DDBE}"/>
              </a:ext>
            </a:extLst>
          </p:cNvPr>
          <p:cNvSpPr/>
          <p:nvPr/>
        </p:nvSpPr>
        <p:spPr>
          <a:xfrm>
            <a:off x="6402303" y="3578656"/>
            <a:ext cx="612000" cy="6120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ffectLst>
                  <a:outerShdw blurRad="38100" dist="38100" dir="2700000" algn="tl">
                    <a:srgbClr val="000000">
                      <a:alpha val="43137"/>
                    </a:srgbClr>
                  </a:outerShdw>
                </a:effectLst>
              </a:rPr>
              <a:t>04</a:t>
            </a:r>
            <a:endParaRPr lang="zh-TW" altLang="en-US" b="1" dirty="0">
              <a:effectLst>
                <a:outerShdw blurRad="38100" dist="38100" dir="2700000" algn="tl">
                  <a:srgbClr val="000000">
                    <a:alpha val="43137"/>
                  </a:srgbClr>
                </a:outerShdw>
              </a:effectLst>
            </a:endParaRPr>
          </a:p>
        </p:txBody>
      </p:sp>
      <p:sp>
        <p:nvSpPr>
          <p:cNvPr id="29" name="文字方塊 28">
            <a:extLst>
              <a:ext uri="{FF2B5EF4-FFF2-40B4-BE49-F238E27FC236}">
                <a16:creationId xmlns:a16="http://schemas.microsoft.com/office/drawing/2014/main" id="{FD219165-F1C0-3D65-C371-07EF44364ED9}"/>
              </a:ext>
            </a:extLst>
          </p:cNvPr>
          <p:cNvSpPr txBox="1"/>
          <p:nvPr/>
        </p:nvSpPr>
        <p:spPr>
          <a:xfrm>
            <a:off x="7275201" y="1096702"/>
            <a:ext cx="2165197" cy="631711"/>
          </a:xfrm>
          <a:prstGeom prst="rect">
            <a:avLst/>
          </a:prstGeom>
          <a:solidFill>
            <a:schemeClr val="bg1"/>
          </a:solidFill>
        </p:spPr>
        <p:txBody>
          <a:bodyPr wrap="square">
            <a:spAutoFit/>
          </a:bodyPr>
          <a:lstStyle/>
          <a:p>
            <a:pPr>
              <a:lnSpc>
                <a:spcPct val="120000"/>
              </a:lnSpc>
            </a:pPr>
            <a:r>
              <a:rPr lang="en-US" altLang="zh-TW" sz="3200" dirty="0"/>
              <a:t>Explore</a:t>
            </a:r>
          </a:p>
        </p:txBody>
      </p:sp>
      <p:cxnSp>
        <p:nvCxnSpPr>
          <p:cNvPr id="31" name="直線接點 30">
            <a:extLst>
              <a:ext uri="{FF2B5EF4-FFF2-40B4-BE49-F238E27FC236}">
                <a16:creationId xmlns:a16="http://schemas.microsoft.com/office/drawing/2014/main" id="{27B11138-EA2D-53E7-F21D-D2F4D0C581E9}"/>
              </a:ext>
            </a:extLst>
          </p:cNvPr>
          <p:cNvCxnSpPr>
            <a:stCxn id="22" idx="6"/>
            <a:endCxn id="29" idx="1"/>
          </p:cNvCxnSpPr>
          <p:nvPr/>
        </p:nvCxnSpPr>
        <p:spPr>
          <a:xfrm>
            <a:off x="5749674" y="1402702"/>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7064CAA8-F97B-5E72-A482-F821F75AD305}"/>
              </a:ext>
            </a:extLst>
          </p:cNvPr>
          <p:cNvSpPr txBox="1"/>
          <p:nvPr/>
        </p:nvSpPr>
        <p:spPr>
          <a:xfrm>
            <a:off x="8148443" y="1782677"/>
            <a:ext cx="3290141" cy="631711"/>
          </a:xfrm>
          <a:prstGeom prst="rect">
            <a:avLst/>
          </a:prstGeom>
          <a:solidFill>
            <a:schemeClr val="bg1"/>
          </a:solidFill>
        </p:spPr>
        <p:txBody>
          <a:bodyPr wrap="square">
            <a:spAutoFit/>
          </a:bodyPr>
          <a:lstStyle/>
          <a:p>
            <a:pPr>
              <a:lnSpc>
                <a:spcPct val="120000"/>
              </a:lnSpc>
            </a:pPr>
            <a:r>
              <a:rPr lang="en-US" altLang="zh-TW" sz="3200" dirty="0"/>
              <a:t>Previous Progress</a:t>
            </a:r>
          </a:p>
        </p:txBody>
      </p:sp>
      <p:cxnSp>
        <p:nvCxnSpPr>
          <p:cNvPr id="35" name="直線接點 34">
            <a:extLst>
              <a:ext uri="{FF2B5EF4-FFF2-40B4-BE49-F238E27FC236}">
                <a16:creationId xmlns:a16="http://schemas.microsoft.com/office/drawing/2014/main" id="{CCB705AE-31CF-E4B4-E17D-A1B5404EE545}"/>
              </a:ext>
            </a:extLst>
          </p:cNvPr>
          <p:cNvCxnSpPr>
            <a:cxnSpLocks/>
            <a:endCxn id="34" idx="1"/>
          </p:cNvCxnSpPr>
          <p:nvPr/>
        </p:nvCxnSpPr>
        <p:spPr>
          <a:xfrm>
            <a:off x="6622916" y="2088677"/>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2CB3DFB6-0640-75A6-F247-D0256C51F190}"/>
              </a:ext>
            </a:extLst>
          </p:cNvPr>
          <p:cNvSpPr txBox="1"/>
          <p:nvPr/>
        </p:nvSpPr>
        <p:spPr>
          <a:xfrm>
            <a:off x="8463593" y="2728164"/>
            <a:ext cx="2165197" cy="631711"/>
          </a:xfrm>
          <a:prstGeom prst="rect">
            <a:avLst/>
          </a:prstGeom>
          <a:solidFill>
            <a:schemeClr val="bg1"/>
          </a:solidFill>
        </p:spPr>
        <p:txBody>
          <a:bodyPr wrap="square">
            <a:spAutoFit/>
          </a:bodyPr>
          <a:lstStyle/>
          <a:p>
            <a:pPr>
              <a:lnSpc>
                <a:spcPct val="120000"/>
              </a:lnSpc>
            </a:pPr>
            <a:r>
              <a:rPr lang="en-US" altLang="zh-TW" sz="3200" dirty="0"/>
              <a:t>Dataset</a:t>
            </a:r>
          </a:p>
        </p:txBody>
      </p:sp>
      <p:cxnSp>
        <p:nvCxnSpPr>
          <p:cNvPr id="37" name="直線接點 36">
            <a:extLst>
              <a:ext uri="{FF2B5EF4-FFF2-40B4-BE49-F238E27FC236}">
                <a16:creationId xmlns:a16="http://schemas.microsoft.com/office/drawing/2014/main" id="{AB9A45B0-D275-B9F2-268A-82C304302BEE}"/>
              </a:ext>
            </a:extLst>
          </p:cNvPr>
          <p:cNvCxnSpPr>
            <a:endCxn id="36" idx="1"/>
          </p:cNvCxnSpPr>
          <p:nvPr/>
        </p:nvCxnSpPr>
        <p:spPr>
          <a:xfrm>
            <a:off x="6938066" y="3034164"/>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187769F9-1068-68B1-A8FF-041DE9053680}"/>
              </a:ext>
            </a:extLst>
          </p:cNvPr>
          <p:cNvSpPr txBox="1"/>
          <p:nvPr/>
        </p:nvSpPr>
        <p:spPr>
          <a:xfrm>
            <a:off x="8539830" y="3596072"/>
            <a:ext cx="3718783" cy="631711"/>
          </a:xfrm>
          <a:prstGeom prst="rect">
            <a:avLst/>
          </a:prstGeom>
          <a:solidFill>
            <a:schemeClr val="bg1"/>
          </a:solidFill>
        </p:spPr>
        <p:txBody>
          <a:bodyPr wrap="square">
            <a:spAutoFit/>
          </a:bodyPr>
          <a:lstStyle/>
          <a:p>
            <a:pPr>
              <a:lnSpc>
                <a:spcPct val="120000"/>
              </a:lnSpc>
            </a:pPr>
            <a:r>
              <a:rPr lang="en-US" altLang="zh-TW" sz="3200" dirty="0"/>
              <a:t>Experiment Method</a:t>
            </a:r>
          </a:p>
        </p:txBody>
      </p:sp>
      <p:cxnSp>
        <p:nvCxnSpPr>
          <p:cNvPr id="39" name="直線接點 38">
            <a:extLst>
              <a:ext uri="{FF2B5EF4-FFF2-40B4-BE49-F238E27FC236}">
                <a16:creationId xmlns:a16="http://schemas.microsoft.com/office/drawing/2014/main" id="{C05262E3-FA27-7FA9-5DB6-DF6D01C6B91D}"/>
              </a:ext>
            </a:extLst>
          </p:cNvPr>
          <p:cNvCxnSpPr>
            <a:cxnSpLocks/>
            <a:endCxn id="38" idx="1"/>
          </p:cNvCxnSpPr>
          <p:nvPr/>
        </p:nvCxnSpPr>
        <p:spPr>
          <a:xfrm>
            <a:off x="7014303" y="3902072"/>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BE1DCF62-D998-C5F7-A846-692A561A3F26}"/>
              </a:ext>
            </a:extLst>
          </p:cNvPr>
          <p:cNvSpPr txBox="1"/>
          <p:nvPr/>
        </p:nvSpPr>
        <p:spPr>
          <a:xfrm>
            <a:off x="8041698" y="4454470"/>
            <a:ext cx="2165197" cy="631711"/>
          </a:xfrm>
          <a:prstGeom prst="rect">
            <a:avLst/>
          </a:prstGeom>
          <a:solidFill>
            <a:schemeClr val="bg1"/>
          </a:solidFill>
        </p:spPr>
        <p:txBody>
          <a:bodyPr wrap="square">
            <a:spAutoFit/>
          </a:bodyPr>
          <a:lstStyle/>
          <a:p>
            <a:pPr>
              <a:lnSpc>
                <a:spcPct val="120000"/>
              </a:lnSpc>
            </a:pPr>
            <a:r>
              <a:rPr lang="en-US" altLang="zh-TW" sz="3200" dirty="0"/>
              <a:t>Result</a:t>
            </a:r>
          </a:p>
        </p:txBody>
      </p:sp>
      <p:cxnSp>
        <p:nvCxnSpPr>
          <p:cNvPr id="41" name="直線接點 40">
            <a:extLst>
              <a:ext uri="{FF2B5EF4-FFF2-40B4-BE49-F238E27FC236}">
                <a16:creationId xmlns:a16="http://schemas.microsoft.com/office/drawing/2014/main" id="{CD29DFC2-27CA-8E79-5BB5-F503BA33C7DE}"/>
              </a:ext>
            </a:extLst>
          </p:cNvPr>
          <p:cNvCxnSpPr>
            <a:endCxn id="40" idx="1"/>
          </p:cNvCxnSpPr>
          <p:nvPr/>
        </p:nvCxnSpPr>
        <p:spPr>
          <a:xfrm>
            <a:off x="6516171" y="4760470"/>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CCE0EE35-41B4-CCDA-5E23-32BB1E3D0361}"/>
              </a:ext>
            </a:extLst>
          </p:cNvPr>
          <p:cNvSpPr txBox="1"/>
          <p:nvPr/>
        </p:nvSpPr>
        <p:spPr>
          <a:xfrm>
            <a:off x="7275201" y="5161869"/>
            <a:ext cx="2165197" cy="631711"/>
          </a:xfrm>
          <a:prstGeom prst="rect">
            <a:avLst/>
          </a:prstGeom>
          <a:solidFill>
            <a:schemeClr val="bg1"/>
          </a:solidFill>
        </p:spPr>
        <p:txBody>
          <a:bodyPr wrap="square">
            <a:spAutoFit/>
          </a:bodyPr>
          <a:lstStyle/>
          <a:p>
            <a:pPr>
              <a:lnSpc>
                <a:spcPct val="120000"/>
              </a:lnSpc>
            </a:pPr>
            <a:r>
              <a:rPr lang="en-US" altLang="zh-TW" sz="3200" dirty="0"/>
              <a:t>Discussion</a:t>
            </a:r>
          </a:p>
        </p:txBody>
      </p:sp>
      <p:cxnSp>
        <p:nvCxnSpPr>
          <p:cNvPr id="43" name="直線接點 42">
            <a:extLst>
              <a:ext uri="{FF2B5EF4-FFF2-40B4-BE49-F238E27FC236}">
                <a16:creationId xmlns:a16="http://schemas.microsoft.com/office/drawing/2014/main" id="{61C4753B-9025-D6A9-7740-E1CBB96D64F2}"/>
              </a:ext>
            </a:extLst>
          </p:cNvPr>
          <p:cNvCxnSpPr>
            <a:endCxn id="42" idx="1"/>
          </p:cNvCxnSpPr>
          <p:nvPr/>
        </p:nvCxnSpPr>
        <p:spPr>
          <a:xfrm>
            <a:off x="5749674" y="5467869"/>
            <a:ext cx="1525527" cy="9856"/>
          </a:xfrm>
          <a:prstGeom prst="line">
            <a:avLst/>
          </a:prstGeom>
          <a:ln w="31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85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E36D114-A8DC-008B-6962-35586927A6CD}"/>
              </a:ext>
            </a:extLst>
          </p:cNvPr>
          <p:cNvSpPr/>
          <p:nvPr/>
        </p:nvSpPr>
        <p:spPr>
          <a:xfrm>
            <a:off x="6336664" y="-10391"/>
            <a:ext cx="972000" cy="519545"/>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0" name="矩形 9">
            <a:extLst>
              <a:ext uri="{FF2B5EF4-FFF2-40B4-BE49-F238E27FC236}">
                <a16:creationId xmlns:a16="http://schemas.microsoft.com/office/drawing/2014/main" id="{77A00FEF-E57B-90E5-292E-19D500542135}"/>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1" name="矩形 10">
            <a:extLst>
              <a:ext uri="{FF2B5EF4-FFF2-40B4-BE49-F238E27FC236}">
                <a16:creationId xmlns:a16="http://schemas.microsoft.com/office/drawing/2014/main" id="{6B806A4B-9F5F-2777-BDB0-87D838E1A94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2" name="矩形 11">
            <a:extLst>
              <a:ext uri="{FF2B5EF4-FFF2-40B4-BE49-F238E27FC236}">
                <a16:creationId xmlns:a16="http://schemas.microsoft.com/office/drawing/2014/main" id="{822B29D9-260C-A7AA-1001-0B3FA7A78A2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3" name="矩形 12">
            <a:extLst>
              <a:ext uri="{FF2B5EF4-FFF2-40B4-BE49-F238E27FC236}">
                <a16:creationId xmlns:a16="http://schemas.microsoft.com/office/drawing/2014/main" id="{17D6274B-275E-C614-CECE-008A024B229F}"/>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4" name="矩形 13">
            <a:extLst>
              <a:ext uri="{FF2B5EF4-FFF2-40B4-BE49-F238E27FC236}">
                <a16:creationId xmlns:a16="http://schemas.microsoft.com/office/drawing/2014/main" id="{D45ADA83-061B-FED4-CB53-5E23444F092B}"/>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2" name="投影片編號版面配置區 1">
            <a:extLst>
              <a:ext uri="{FF2B5EF4-FFF2-40B4-BE49-F238E27FC236}">
                <a16:creationId xmlns:a16="http://schemas.microsoft.com/office/drawing/2014/main" id="{BBED9FEE-B724-1AFD-D520-FB6F7D7490D1}"/>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3</a:t>
            </a:fld>
            <a:endParaRPr lang="zh-TW" altLang="en-US" sz="2000" b="1" dirty="0">
              <a:solidFill>
                <a:schemeClr val="bg1"/>
              </a:solidFill>
            </a:endParaRPr>
          </a:p>
        </p:txBody>
      </p:sp>
      <p:sp>
        <p:nvSpPr>
          <p:cNvPr id="3" name="文字方塊 2">
            <a:extLst>
              <a:ext uri="{FF2B5EF4-FFF2-40B4-BE49-F238E27FC236}">
                <a16:creationId xmlns:a16="http://schemas.microsoft.com/office/drawing/2014/main" id="{0BF9F0CC-1888-6787-8E7D-6874750C1D31}"/>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t>Explore</a:t>
            </a:r>
          </a:p>
        </p:txBody>
      </p:sp>
      <p:sp>
        <p:nvSpPr>
          <p:cNvPr id="4" name="文字方塊 3">
            <a:extLst>
              <a:ext uri="{FF2B5EF4-FFF2-40B4-BE49-F238E27FC236}">
                <a16:creationId xmlns:a16="http://schemas.microsoft.com/office/drawing/2014/main" id="{8026EDDF-703C-9047-D5E9-5A6B481E930F}"/>
              </a:ext>
            </a:extLst>
          </p:cNvPr>
          <p:cNvSpPr txBox="1"/>
          <p:nvPr/>
        </p:nvSpPr>
        <p:spPr>
          <a:xfrm>
            <a:off x="7313087" y="-10392"/>
            <a:ext cx="972000" cy="523220"/>
          </a:xfrm>
          <a:prstGeom prst="rect">
            <a:avLst/>
          </a:prstGeom>
          <a:noFill/>
        </p:spPr>
        <p:txBody>
          <a:bodyPr wrap="square">
            <a:spAutoFit/>
          </a:bodyPr>
          <a:lstStyle/>
          <a:p>
            <a:pPr algn="ctr"/>
            <a:r>
              <a:rPr lang="en-US" altLang="zh-TW" sz="1400" b="1" dirty="0">
                <a:solidFill>
                  <a:schemeClr val="bg1">
                    <a:lumMod val="50000"/>
                  </a:schemeClr>
                </a:solidFill>
              </a:rPr>
              <a:t>Previous Progress</a:t>
            </a:r>
          </a:p>
        </p:txBody>
      </p:sp>
      <p:sp>
        <p:nvSpPr>
          <p:cNvPr id="5" name="文字方塊 4">
            <a:extLst>
              <a:ext uri="{FF2B5EF4-FFF2-40B4-BE49-F238E27FC236}">
                <a16:creationId xmlns:a16="http://schemas.microsoft.com/office/drawing/2014/main" id="{4170131B-9D07-C29C-25AC-29BC3710E068}"/>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Dataset</a:t>
            </a:r>
          </a:p>
        </p:txBody>
      </p:sp>
      <p:sp>
        <p:nvSpPr>
          <p:cNvPr id="6" name="文字方塊 5">
            <a:extLst>
              <a:ext uri="{FF2B5EF4-FFF2-40B4-BE49-F238E27FC236}">
                <a16:creationId xmlns:a16="http://schemas.microsoft.com/office/drawing/2014/main" id="{888FB42A-FB1E-4D43-99E8-B7CDF7A41C70}"/>
              </a:ext>
            </a:extLst>
          </p:cNvPr>
          <p:cNvSpPr txBox="1"/>
          <p:nvPr/>
        </p:nvSpPr>
        <p:spPr>
          <a:xfrm>
            <a:off x="9162099" y="-14067"/>
            <a:ext cx="1178791"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7" name="文字方塊 6">
            <a:extLst>
              <a:ext uri="{FF2B5EF4-FFF2-40B4-BE49-F238E27FC236}">
                <a16:creationId xmlns:a16="http://schemas.microsoft.com/office/drawing/2014/main" id="{942E14EE-1602-CD56-15C0-11E25C6F05D6}"/>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8" name="文字方塊 7">
            <a:extLst>
              <a:ext uri="{FF2B5EF4-FFF2-40B4-BE49-F238E27FC236}">
                <a16:creationId xmlns:a16="http://schemas.microsoft.com/office/drawing/2014/main" id="{B2691EDC-AB09-5FE3-40FC-D984E927645C}"/>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3DEC1A41-91E0-6A16-8324-325FBCCCEDBB}"/>
              </a:ext>
            </a:extLst>
          </p:cNvPr>
          <p:cNvSpPr/>
          <p:nvPr/>
        </p:nvSpPr>
        <p:spPr>
          <a:xfrm>
            <a:off x="-461147" y="463916"/>
            <a:ext cx="4097966"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21F8B65D-6547-10C2-B692-7BD4DD9F28EF}"/>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874DB55B-C13E-40EB-18F5-ECB841968F7C}"/>
              </a:ext>
            </a:extLst>
          </p:cNvPr>
          <p:cNvSpPr txBox="1">
            <a:spLocks/>
          </p:cNvSpPr>
          <p:nvPr/>
        </p:nvSpPr>
        <p:spPr>
          <a:xfrm>
            <a:off x="945411" y="573737"/>
            <a:ext cx="226538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Explore</a:t>
            </a:r>
            <a:endParaRPr lang="zh-TW" altLang="en-US" sz="3600" b="1" dirty="0"/>
          </a:p>
        </p:txBody>
      </p:sp>
      <p:sp>
        <p:nvSpPr>
          <p:cNvPr id="18" name="內容版面配置區 2">
            <a:extLst>
              <a:ext uri="{FF2B5EF4-FFF2-40B4-BE49-F238E27FC236}">
                <a16:creationId xmlns:a16="http://schemas.microsoft.com/office/drawing/2014/main" id="{20C20BF1-0F7F-57A9-8729-E8B6283838FC}"/>
              </a:ext>
            </a:extLst>
          </p:cNvPr>
          <p:cNvSpPr txBox="1">
            <a:spLocks/>
          </p:cNvSpPr>
          <p:nvPr/>
        </p:nvSpPr>
        <p:spPr>
          <a:xfrm>
            <a:off x="2505942" y="421841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zh-TW" sz="3200" dirty="0"/>
          </a:p>
        </p:txBody>
      </p:sp>
      <p:sp>
        <p:nvSpPr>
          <p:cNvPr id="19" name="箭號: 五邊形 18">
            <a:extLst>
              <a:ext uri="{FF2B5EF4-FFF2-40B4-BE49-F238E27FC236}">
                <a16:creationId xmlns:a16="http://schemas.microsoft.com/office/drawing/2014/main" id="{C63800CC-A4C1-4761-6C7F-D4C52A7F52C9}"/>
              </a:ext>
            </a:extLst>
          </p:cNvPr>
          <p:cNvSpPr/>
          <p:nvPr/>
        </p:nvSpPr>
        <p:spPr>
          <a:xfrm>
            <a:off x="1210640" y="2065993"/>
            <a:ext cx="1141464" cy="792000"/>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箭號: 五邊形 20">
            <a:extLst>
              <a:ext uri="{FF2B5EF4-FFF2-40B4-BE49-F238E27FC236}">
                <a16:creationId xmlns:a16="http://schemas.microsoft.com/office/drawing/2014/main" id="{82432E03-7B9A-B3BC-6DF3-9F7173C4CC2A}"/>
              </a:ext>
            </a:extLst>
          </p:cNvPr>
          <p:cNvSpPr/>
          <p:nvPr/>
        </p:nvSpPr>
        <p:spPr>
          <a:xfrm>
            <a:off x="1210640" y="3221579"/>
            <a:ext cx="1141464" cy="792000"/>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箭號: 五邊形 22">
            <a:extLst>
              <a:ext uri="{FF2B5EF4-FFF2-40B4-BE49-F238E27FC236}">
                <a16:creationId xmlns:a16="http://schemas.microsoft.com/office/drawing/2014/main" id="{6D0703EE-8A51-DE73-2C27-73667181100F}"/>
              </a:ext>
            </a:extLst>
          </p:cNvPr>
          <p:cNvSpPr/>
          <p:nvPr/>
        </p:nvSpPr>
        <p:spPr>
          <a:xfrm>
            <a:off x="1210640" y="4418729"/>
            <a:ext cx="1141464" cy="791165"/>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CC9E8683-13FC-33DA-5B7A-E711E698D7E6}"/>
              </a:ext>
            </a:extLst>
          </p:cNvPr>
          <p:cNvSpPr txBox="1"/>
          <p:nvPr/>
        </p:nvSpPr>
        <p:spPr>
          <a:xfrm>
            <a:off x="2679064" y="1976148"/>
            <a:ext cx="7476258" cy="742511"/>
          </a:xfrm>
          <a:prstGeom prst="rect">
            <a:avLst/>
          </a:prstGeom>
          <a:noFill/>
        </p:spPr>
        <p:txBody>
          <a:bodyPr wrap="square">
            <a:spAutoFit/>
          </a:bodyPr>
          <a:lstStyle/>
          <a:p>
            <a:pPr>
              <a:lnSpc>
                <a:spcPct val="150000"/>
              </a:lnSpc>
            </a:pPr>
            <a:r>
              <a:rPr lang="en-US" altLang="zh-TW" sz="3200" dirty="0"/>
              <a:t>Motivation: </a:t>
            </a:r>
            <a:r>
              <a:rPr lang="en-US" altLang="zh-TW" sz="2400" dirty="0"/>
              <a:t>Which journal does the paper belong to?</a:t>
            </a:r>
          </a:p>
        </p:txBody>
      </p:sp>
      <p:sp>
        <p:nvSpPr>
          <p:cNvPr id="28" name="文字方塊 27">
            <a:extLst>
              <a:ext uri="{FF2B5EF4-FFF2-40B4-BE49-F238E27FC236}">
                <a16:creationId xmlns:a16="http://schemas.microsoft.com/office/drawing/2014/main" id="{485B1C97-ED1D-7A8A-607E-F12A50E98F21}"/>
              </a:ext>
            </a:extLst>
          </p:cNvPr>
          <p:cNvSpPr txBox="1"/>
          <p:nvPr/>
        </p:nvSpPr>
        <p:spPr>
          <a:xfrm>
            <a:off x="2679064" y="3178883"/>
            <a:ext cx="7476258" cy="744050"/>
          </a:xfrm>
          <a:prstGeom prst="rect">
            <a:avLst/>
          </a:prstGeom>
          <a:noFill/>
        </p:spPr>
        <p:txBody>
          <a:bodyPr wrap="square">
            <a:spAutoFit/>
          </a:bodyPr>
          <a:lstStyle/>
          <a:p>
            <a:pPr>
              <a:lnSpc>
                <a:spcPct val="150000"/>
              </a:lnSpc>
            </a:pPr>
            <a:r>
              <a:rPr lang="en-US" altLang="zh-TW" sz="3200" dirty="0"/>
              <a:t>BERT</a:t>
            </a:r>
            <a:r>
              <a:rPr lang="zh-TW" altLang="en-US" sz="3200" dirty="0"/>
              <a:t> </a:t>
            </a:r>
            <a:r>
              <a:rPr lang="en-US" altLang="zh-TW" sz="3200" dirty="0"/>
              <a:t>limitation on the paper classification</a:t>
            </a:r>
          </a:p>
        </p:txBody>
      </p:sp>
      <p:sp>
        <p:nvSpPr>
          <p:cNvPr id="30" name="文字方塊 29">
            <a:extLst>
              <a:ext uri="{FF2B5EF4-FFF2-40B4-BE49-F238E27FC236}">
                <a16:creationId xmlns:a16="http://schemas.microsoft.com/office/drawing/2014/main" id="{AF5C18BF-4A64-8C05-3D6F-C7F2F623BFDF}"/>
              </a:ext>
            </a:extLst>
          </p:cNvPr>
          <p:cNvSpPr txBox="1"/>
          <p:nvPr/>
        </p:nvSpPr>
        <p:spPr>
          <a:xfrm>
            <a:off x="2679064" y="4332717"/>
            <a:ext cx="7315200" cy="744050"/>
          </a:xfrm>
          <a:prstGeom prst="rect">
            <a:avLst/>
          </a:prstGeom>
          <a:noFill/>
        </p:spPr>
        <p:txBody>
          <a:bodyPr wrap="square">
            <a:spAutoFit/>
          </a:bodyPr>
          <a:lstStyle/>
          <a:p>
            <a:pPr>
              <a:lnSpc>
                <a:spcPct val="150000"/>
              </a:lnSpc>
            </a:pPr>
            <a:r>
              <a:rPr lang="en-US" altLang="zh-TW" sz="3200" dirty="0"/>
              <a:t>BERT + GCL</a:t>
            </a:r>
            <a:r>
              <a:rPr lang="zh-TW" altLang="en-US" sz="3200" dirty="0"/>
              <a:t> </a:t>
            </a:r>
            <a:r>
              <a:rPr lang="en-US" altLang="zh-TW" sz="3200" dirty="0"/>
              <a:t>performance</a:t>
            </a:r>
          </a:p>
        </p:txBody>
      </p:sp>
      <p:sp>
        <p:nvSpPr>
          <p:cNvPr id="31" name="文字方塊 30">
            <a:extLst>
              <a:ext uri="{FF2B5EF4-FFF2-40B4-BE49-F238E27FC236}">
                <a16:creationId xmlns:a16="http://schemas.microsoft.com/office/drawing/2014/main" id="{004DA513-4CCF-981C-4EED-23D1CDC27BFB}"/>
              </a:ext>
            </a:extLst>
          </p:cNvPr>
          <p:cNvSpPr txBox="1"/>
          <p:nvPr/>
        </p:nvSpPr>
        <p:spPr>
          <a:xfrm>
            <a:off x="1273164" y="2110538"/>
            <a:ext cx="791912" cy="646331"/>
          </a:xfrm>
          <a:prstGeom prst="rect">
            <a:avLst/>
          </a:prstGeom>
          <a:noFill/>
        </p:spPr>
        <p:txBody>
          <a:bodyPr wrap="square" rtlCol="0">
            <a:spAutoFit/>
          </a:bodyPr>
          <a:lstStyle/>
          <a:p>
            <a:pPr algn="ctr"/>
            <a:r>
              <a:rPr lang="en-US" altLang="zh-TW" sz="3600" b="1" dirty="0">
                <a:solidFill>
                  <a:schemeClr val="bg1"/>
                </a:solidFill>
              </a:rPr>
              <a:t>1</a:t>
            </a:r>
            <a:endParaRPr lang="zh-TW" altLang="en-US" sz="3600" b="1" dirty="0">
              <a:solidFill>
                <a:schemeClr val="bg1"/>
              </a:solidFill>
            </a:endParaRPr>
          </a:p>
        </p:txBody>
      </p:sp>
      <p:sp>
        <p:nvSpPr>
          <p:cNvPr id="32" name="文字方塊 31">
            <a:extLst>
              <a:ext uri="{FF2B5EF4-FFF2-40B4-BE49-F238E27FC236}">
                <a16:creationId xmlns:a16="http://schemas.microsoft.com/office/drawing/2014/main" id="{6B63C555-4376-B6FD-52AD-5756CF09A1B7}"/>
              </a:ext>
            </a:extLst>
          </p:cNvPr>
          <p:cNvSpPr txBox="1"/>
          <p:nvPr/>
        </p:nvSpPr>
        <p:spPr>
          <a:xfrm>
            <a:off x="1273164" y="3304067"/>
            <a:ext cx="791912" cy="646331"/>
          </a:xfrm>
          <a:prstGeom prst="rect">
            <a:avLst/>
          </a:prstGeom>
          <a:noFill/>
        </p:spPr>
        <p:txBody>
          <a:bodyPr wrap="square" rtlCol="0">
            <a:spAutoFit/>
          </a:bodyPr>
          <a:lstStyle/>
          <a:p>
            <a:pPr algn="ctr"/>
            <a:r>
              <a:rPr lang="en-US" altLang="zh-TW" sz="3600" b="1" dirty="0">
                <a:solidFill>
                  <a:schemeClr val="bg1"/>
                </a:solidFill>
              </a:rPr>
              <a:t>2</a:t>
            </a:r>
            <a:endParaRPr lang="zh-TW" altLang="en-US" sz="3600" b="1" dirty="0">
              <a:solidFill>
                <a:schemeClr val="bg1"/>
              </a:solidFill>
            </a:endParaRPr>
          </a:p>
        </p:txBody>
      </p:sp>
      <p:sp>
        <p:nvSpPr>
          <p:cNvPr id="33" name="文字方塊 32">
            <a:extLst>
              <a:ext uri="{FF2B5EF4-FFF2-40B4-BE49-F238E27FC236}">
                <a16:creationId xmlns:a16="http://schemas.microsoft.com/office/drawing/2014/main" id="{464FBFE5-D0D3-5B6C-0853-6CFD3D535606}"/>
              </a:ext>
            </a:extLst>
          </p:cNvPr>
          <p:cNvSpPr txBox="1"/>
          <p:nvPr/>
        </p:nvSpPr>
        <p:spPr>
          <a:xfrm>
            <a:off x="1273164" y="4490826"/>
            <a:ext cx="791912" cy="646331"/>
          </a:xfrm>
          <a:prstGeom prst="rect">
            <a:avLst/>
          </a:prstGeom>
          <a:noFill/>
        </p:spPr>
        <p:txBody>
          <a:bodyPr wrap="square" rtlCol="0">
            <a:spAutoFit/>
          </a:bodyPr>
          <a:lstStyle/>
          <a:p>
            <a:pPr algn="ctr"/>
            <a:r>
              <a:rPr lang="en-US" altLang="zh-TW" sz="3600" b="1" dirty="0">
                <a:solidFill>
                  <a:schemeClr val="bg1"/>
                </a:solidFill>
              </a:rPr>
              <a:t>3</a:t>
            </a:r>
            <a:endParaRPr lang="zh-TW" altLang="en-US" sz="3600" b="1" dirty="0">
              <a:solidFill>
                <a:schemeClr val="bg1"/>
              </a:solidFill>
            </a:endParaRPr>
          </a:p>
        </p:txBody>
      </p:sp>
      <p:pic>
        <p:nvPicPr>
          <p:cNvPr id="27" name="圖片 26">
            <a:extLst>
              <a:ext uri="{FF2B5EF4-FFF2-40B4-BE49-F238E27FC236}">
                <a16:creationId xmlns:a16="http://schemas.microsoft.com/office/drawing/2014/main" id="{78EF63BB-1EE9-661A-6334-AA8053797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227" y="2894338"/>
            <a:ext cx="3657607" cy="3657607"/>
          </a:xfrm>
          <a:prstGeom prst="rect">
            <a:avLst/>
          </a:prstGeom>
        </p:spPr>
      </p:pic>
      <p:sp>
        <p:nvSpPr>
          <p:cNvPr id="34" name="箭號: 五邊形 33">
            <a:extLst>
              <a:ext uri="{FF2B5EF4-FFF2-40B4-BE49-F238E27FC236}">
                <a16:creationId xmlns:a16="http://schemas.microsoft.com/office/drawing/2014/main" id="{5EDDC63D-9AA6-6A04-06E4-C1A8F1015FA9}"/>
              </a:ext>
            </a:extLst>
          </p:cNvPr>
          <p:cNvSpPr/>
          <p:nvPr/>
        </p:nvSpPr>
        <p:spPr>
          <a:xfrm>
            <a:off x="1210640" y="5580779"/>
            <a:ext cx="1141464" cy="791165"/>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C422D64C-5B40-F499-EDFC-08FC8C612E87}"/>
              </a:ext>
            </a:extLst>
          </p:cNvPr>
          <p:cNvSpPr txBox="1"/>
          <p:nvPr/>
        </p:nvSpPr>
        <p:spPr>
          <a:xfrm>
            <a:off x="2679064" y="5494767"/>
            <a:ext cx="7315200" cy="744050"/>
          </a:xfrm>
          <a:prstGeom prst="rect">
            <a:avLst/>
          </a:prstGeom>
          <a:noFill/>
        </p:spPr>
        <p:txBody>
          <a:bodyPr wrap="square">
            <a:spAutoFit/>
          </a:bodyPr>
          <a:lstStyle/>
          <a:p>
            <a:pPr marL="0" indent="0">
              <a:lnSpc>
                <a:spcPct val="150000"/>
              </a:lnSpc>
              <a:buNone/>
            </a:pPr>
            <a:r>
              <a:rPr lang="en-US" altLang="zh-TW" sz="3200" dirty="0" err="1"/>
              <a:t>Discussion&amp;Future</a:t>
            </a:r>
            <a:r>
              <a:rPr lang="en-US" altLang="zh-TW" sz="3200" dirty="0"/>
              <a:t> improvement</a:t>
            </a:r>
          </a:p>
        </p:txBody>
      </p:sp>
      <p:sp>
        <p:nvSpPr>
          <p:cNvPr id="36" name="文字方塊 35">
            <a:extLst>
              <a:ext uri="{FF2B5EF4-FFF2-40B4-BE49-F238E27FC236}">
                <a16:creationId xmlns:a16="http://schemas.microsoft.com/office/drawing/2014/main" id="{FA542597-42CC-B26A-E5A5-12F64D4BB476}"/>
              </a:ext>
            </a:extLst>
          </p:cNvPr>
          <p:cNvSpPr txBox="1"/>
          <p:nvPr/>
        </p:nvSpPr>
        <p:spPr>
          <a:xfrm>
            <a:off x="1273164" y="5652876"/>
            <a:ext cx="791912" cy="646331"/>
          </a:xfrm>
          <a:prstGeom prst="rect">
            <a:avLst/>
          </a:prstGeom>
          <a:noFill/>
        </p:spPr>
        <p:txBody>
          <a:bodyPr wrap="square" rtlCol="0">
            <a:spAutoFit/>
          </a:bodyPr>
          <a:lstStyle/>
          <a:p>
            <a:pPr algn="ctr"/>
            <a:r>
              <a:rPr lang="en-US" altLang="zh-TW" sz="3600" b="1" dirty="0">
                <a:solidFill>
                  <a:schemeClr val="bg1"/>
                </a:solidFill>
              </a:rPr>
              <a:t>4</a:t>
            </a:r>
            <a:endParaRPr lang="zh-TW" altLang="en-US" sz="3600" b="1" dirty="0">
              <a:solidFill>
                <a:schemeClr val="bg1"/>
              </a:solidFill>
            </a:endParaRPr>
          </a:p>
        </p:txBody>
      </p:sp>
    </p:spTree>
    <p:extLst>
      <p:ext uri="{BB962C8B-B14F-4D97-AF65-F5344CB8AC3E}">
        <p14:creationId xmlns:p14="http://schemas.microsoft.com/office/powerpoint/2010/main" val="84410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2BB3BD8-C1E7-DBB3-F14B-D4E6DFAAE9D0}"/>
              </a:ext>
            </a:extLst>
          </p:cNvPr>
          <p:cNvSpPr/>
          <p:nvPr/>
        </p:nvSpPr>
        <p:spPr>
          <a:xfrm>
            <a:off x="5509243" y="3783696"/>
            <a:ext cx="6669266" cy="28140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1C964553-AC4A-A47A-F0A0-89FC854CD25E}"/>
              </a:ext>
            </a:extLst>
          </p:cNvPr>
          <p:cNvSpPr/>
          <p:nvPr/>
        </p:nvSpPr>
        <p:spPr>
          <a:xfrm>
            <a:off x="5522734" y="704230"/>
            <a:ext cx="6669266" cy="28140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5E36D114-A8DC-008B-6962-35586927A6CD}"/>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0" name="矩形 9">
            <a:extLst>
              <a:ext uri="{FF2B5EF4-FFF2-40B4-BE49-F238E27FC236}">
                <a16:creationId xmlns:a16="http://schemas.microsoft.com/office/drawing/2014/main" id="{77A00FEF-E57B-90E5-292E-19D500542135}"/>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1" name="矩形 10">
            <a:extLst>
              <a:ext uri="{FF2B5EF4-FFF2-40B4-BE49-F238E27FC236}">
                <a16:creationId xmlns:a16="http://schemas.microsoft.com/office/drawing/2014/main" id="{6B806A4B-9F5F-2777-BDB0-87D838E1A94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2" name="矩形 11">
            <a:extLst>
              <a:ext uri="{FF2B5EF4-FFF2-40B4-BE49-F238E27FC236}">
                <a16:creationId xmlns:a16="http://schemas.microsoft.com/office/drawing/2014/main" id="{822B29D9-260C-A7AA-1001-0B3FA7A78A2B}"/>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3" name="矩形 12">
            <a:extLst>
              <a:ext uri="{FF2B5EF4-FFF2-40B4-BE49-F238E27FC236}">
                <a16:creationId xmlns:a16="http://schemas.microsoft.com/office/drawing/2014/main" id="{17D6274B-275E-C614-CECE-008A024B229F}"/>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14" name="矩形 13">
            <a:extLst>
              <a:ext uri="{FF2B5EF4-FFF2-40B4-BE49-F238E27FC236}">
                <a16:creationId xmlns:a16="http://schemas.microsoft.com/office/drawing/2014/main" id="{D45ADA83-061B-FED4-CB53-5E23444F092B}"/>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2" name="投影片編號版面配置區 1">
            <a:extLst>
              <a:ext uri="{FF2B5EF4-FFF2-40B4-BE49-F238E27FC236}">
                <a16:creationId xmlns:a16="http://schemas.microsoft.com/office/drawing/2014/main" id="{BBED9FEE-B724-1AFD-D520-FB6F7D7490D1}"/>
              </a:ext>
            </a:extLst>
          </p:cNvPr>
          <p:cNvSpPr>
            <a:spLocks noGrp="1"/>
          </p:cNvSpPr>
          <p:nvPr>
            <p:ph type="sldNum" sz="quarter" idx="12"/>
          </p:nvPr>
        </p:nvSpPr>
        <p:spPr/>
        <p:txBody>
          <a:bodyPr/>
          <a:lstStyle/>
          <a:p>
            <a:fld id="{A1279CCC-26AB-41DF-9A41-D93883C5D382}" type="slidenum">
              <a:rPr lang="zh-TW" altLang="en-US" smtClean="0"/>
              <a:t>4</a:t>
            </a:fld>
            <a:endParaRPr lang="zh-TW" altLang="en-US"/>
          </a:p>
        </p:txBody>
      </p:sp>
      <p:sp>
        <p:nvSpPr>
          <p:cNvPr id="3" name="文字方塊 2">
            <a:extLst>
              <a:ext uri="{FF2B5EF4-FFF2-40B4-BE49-F238E27FC236}">
                <a16:creationId xmlns:a16="http://schemas.microsoft.com/office/drawing/2014/main" id="{0BF9F0CC-1888-6787-8E7D-6874750C1D31}"/>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4" name="文字方塊 3">
            <a:extLst>
              <a:ext uri="{FF2B5EF4-FFF2-40B4-BE49-F238E27FC236}">
                <a16:creationId xmlns:a16="http://schemas.microsoft.com/office/drawing/2014/main" id="{8026EDDF-703C-9047-D5E9-5A6B481E930F}"/>
              </a:ext>
            </a:extLst>
          </p:cNvPr>
          <p:cNvSpPr txBox="1"/>
          <p:nvPr/>
        </p:nvSpPr>
        <p:spPr>
          <a:xfrm>
            <a:off x="7313087" y="-10392"/>
            <a:ext cx="972000" cy="523220"/>
          </a:xfrm>
          <a:prstGeom prst="rect">
            <a:avLst/>
          </a:prstGeom>
          <a:solidFill>
            <a:schemeClr val="accent2"/>
          </a:solidFill>
        </p:spPr>
        <p:txBody>
          <a:bodyPr wrap="square">
            <a:spAutoFit/>
          </a:bodyPr>
          <a:lstStyle/>
          <a:p>
            <a:pPr algn="ctr"/>
            <a:r>
              <a:rPr lang="en-US" altLang="zh-TW" sz="1400" b="1" dirty="0">
                <a:solidFill>
                  <a:schemeClr val="bg2">
                    <a:lumMod val="10000"/>
                  </a:schemeClr>
                </a:solidFill>
              </a:rPr>
              <a:t>Previous Progress</a:t>
            </a:r>
          </a:p>
        </p:txBody>
      </p:sp>
      <p:sp>
        <p:nvSpPr>
          <p:cNvPr id="5" name="文字方塊 4">
            <a:extLst>
              <a:ext uri="{FF2B5EF4-FFF2-40B4-BE49-F238E27FC236}">
                <a16:creationId xmlns:a16="http://schemas.microsoft.com/office/drawing/2014/main" id="{4170131B-9D07-C29C-25AC-29BC3710E068}"/>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Dataset</a:t>
            </a:r>
          </a:p>
        </p:txBody>
      </p:sp>
      <p:sp>
        <p:nvSpPr>
          <p:cNvPr id="6" name="文字方塊 5">
            <a:extLst>
              <a:ext uri="{FF2B5EF4-FFF2-40B4-BE49-F238E27FC236}">
                <a16:creationId xmlns:a16="http://schemas.microsoft.com/office/drawing/2014/main" id="{888FB42A-FB1E-4D43-99E8-B7CDF7A41C70}"/>
              </a:ext>
            </a:extLst>
          </p:cNvPr>
          <p:cNvSpPr txBox="1"/>
          <p:nvPr/>
        </p:nvSpPr>
        <p:spPr>
          <a:xfrm>
            <a:off x="9162168" y="-14067"/>
            <a:ext cx="1148442"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7" name="文字方塊 6">
            <a:extLst>
              <a:ext uri="{FF2B5EF4-FFF2-40B4-BE49-F238E27FC236}">
                <a16:creationId xmlns:a16="http://schemas.microsoft.com/office/drawing/2014/main" id="{942E14EE-1602-CD56-15C0-11E25C6F05D6}"/>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8" name="文字方塊 7">
            <a:extLst>
              <a:ext uri="{FF2B5EF4-FFF2-40B4-BE49-F238E27FC236}">
                <a16:creationId xmlns:a16="http://schemas.microsoft.com/office/drawing/2014/main" id="{B2691EDC-AB09-5FE3-40FC-D984E927645C}"/>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28" name="文字方塊 27">
            <a:extLst>
              <a:ext uri="{FF2B5EF4-FFF2-40B4-BE49-F238E27FC236}">
                <a16:creationId xmlns:a16="http://schemas.microsoft.com/office/drawing/2014/main" id="{2CD2E16A-0444-3444-3A32-5ACFB925C01C}"/>
              </a:ext>
            </a:extLst>
          </p:cNvPr>
          <p:cNvSpPr txBox="1"/>
          <p:nvPr/>
        </p:nvSpPr>
        <p:spPr>
          <a:xfrm>
            <a:off x="5756604" y="1487623"/>
            <a:ext cx="2514600" cy="338554"/>
          </a:xfrm>
          <a:prstGeom prst="rect">
            <a:avLst/>
          </a:prstGeom>
          <a:noFill/>
        </p:spPr>
        <p:txBody>
          <a:bodyPr wrap="square" rtlCol="0">
            <a:spAutoFit/>
          </a:bodyPr>
          <a:lstStyle/>
          <a:p>
            <a:r>
              <a:rPr lang="en-US" altLang="zh-TW" sz="1600" dirty="0"/>
              <a:t>Accuracy: 0.815 (5 class)</a:t>
            </a:r>
            <a:endParaRPr lang="zh-TW" altLang="en-US" sz="1600" dirty="0"/>
          </a:p>
        </p:txBody>
      </p:sp>
      <p:sp>
        <p:nvSpPr>
          <p:cNvPr id="29" name="文字方塊 28">
            <a:extLst>
              <a:ext uri="{FF2B5EF4-FFF2-40B4-BE49-F238E27FC236}">
                <a16:creationId xmlns:a16="http://schemas.microsoft.com/office/drawing/2014/main" id="{98A9AB6A-1A7B-AFD1-3B89-CDB435AD0A9A}"/>
              </a:ext>
            </a:extLst>
          </p:cNvPr>
          <p:cNvSpPr txBox="1"/>
          <p:nvPr/>
        </p:nvSpPr>
        <p:spPr>
          <a:xfrm>
            <a:off x="5546104" y="803498"/>
            <a:ext cx="1752600" cy="646331"/>
          </a:xfrm>
          <a:prstGeom prst="rect">
            <a:avLst/>
          </a:prstGeom>
          <a:noFill/>
        </p:spPr>
        <p:txBody>
          <a:bodyPr wrap="square" rtlCol="0">
            <a:spAutoFit/>
          </a:bodyPr>
          <a:lstStyle/>
          <a:p>
            <a:pPr algn="ctr"/>
            <a:r>
              <a:rPr lang="en-US" altLang="zh-TW" sz="3600" b="1" dirty="0"/>
              <a:t>BERT</a:t>
            </a:r>
            <a:endParaRPr lang="zh-TW" altLang="en-US" sz="3600" b="1" dirty="0"/>
          </a:p>
        </p:txBody>
      </p:sp>
      <p:pic>
        <p:nvPicPr>
          <p:cNvPr id="30" name="圖片 29">
            <a:extLst>
              <a:ext uri="{FF2B5EF4-FFF2-40B4-BE49-F238E27FC236}">
                <a16:creationId xmlns:a16="http://schemas.microsoft.com/office/drawing/2014/main" id="{3D94A9E1-BF6B-0711-C515-FF2EE5FD683B}"/>
              </a:ext>
            </a:extLst>
          </p:cNvPr>
          <p:cNvPicPr>
            <a:picLocks noChangeAspect="1"/>
          </p:cNvPicPr>
          <p:nvPr/>
        </p:nvPicPr>
        <p:blipFill>
          <a:blip r:embed="rId2"/>
          <a:stretch>
            <a:fillRect/>
          </a:stretch>
        </p:blipFill>
        <p:spPr>
          <a:xfrm>
            <a:off x="8260610" y="820400"/>
            <a:ext cx="3822260" cy="2592000"/>
          </a:xfrm>
          <a:prstGeom prst="rect">
            <a:avLst/>
          </a:prstGeom>
        </p:spPr>
      </p:pic>
      <p:pic>
        <p:nvPicPr>
          <p:cNvPr id="35" name="圖片 34">
            <a:extLst>
              <a:ext uri="{FF2B5EF4-FFF2-40B4-BE49-F238E27FC236}">
                <a16:creationId xmlns:a16="http://schemas.microsoft.com/office/drawing/2014/main" id="{25F231E2-94C0-E6DD-9222-38DE764FFB55}"/>
              </a:ext>
            </a:extLst>
          </p:cNvPr>
          <p:cNvPicPr>
            <a:picLocks noChangeAspect="1"/>
          </p:cNvPicPr>
          <p:nvPr/>
        </p:nvPicPr>
        <p:blipFill>
          <a:blip r:embed="rId3"/>
          <a:stretch>
            <a:fillRect/>
          </a:stretch>
        </p:blipFill>
        <p:spPr>
          <a:xfrm>
            <a:off x="8255134" y="3909036"/>
            <a:ext cx="3855943" cy="2592000"/>
          </a:xfrm>
          <a:prstGeom prst="rect">
            <a:avLst/>
          </a:prstGeom>
        </p:spPr>
      </p:pic>
      <p:sp>
        <p:nvSpPr>
          <p:cNvPr id="36" name="文字方塊 35">
            <a:extLst>
              <a:ext uri="{FF2B5EF4-FFF2-40B4-BE49-F238E27FC236}">
                <a16:creationId xmlns:a16="http://schemas.microsoft.com/office/drawing/2014/main" id="{48E0ACC8-110C-CE51-7910-1D44E4A08B13}"/>
              </a:ext>
            </a:extLst>
          </p:cNvPr>
          <p:cNvSpPr txBox="1"/>
          <p:nvPr/>
        </p:nvSpPr>
        <p:spPr>
          <a:xfrm>
            <a:off x="5744492" y="3970486"/>
            <a:ext cx="2298121" cy="553998"/>
          </a:xfrm>
          <a:prstGeom prst="rect">
            <a:avLst/>
          </a:prstGeom>
          <a:noFill/>
        </p:spPr>
        <p:txBody>
          <a:bodyPr wrap="square" rtlCol="0">
            <a:spAutoFit/>
          </a:bodyPr>
          <a:lstStyle/>
          <a:p>
            <a:r>
              <a:rPr lang="en-US" altLang="zh-TW" sz="3000" b="1" dirty="0"/>
              <a:t>BERT+GCL</a:t>
            </a:r>
            <a:endParaRPr lang="zh-TW" altLang="en-US" sz="3000" b="1" dirty="0"/>
          </a:p>
        </p:txBody>
      </p:sp>
      <p:sp>
        <p:nvSpPr>
          <p:cNvPr id="37" name="文字方塊 36">
            <a:extLst>
              <a:ext uri="{FF2B5EF4-FFF2-40B4-BE49-F238E27FC236}">
                <a16:creationId xmlns:a16="http://schemas.microsoft.com/office/drawing/2014/main" id="{03E219F3-BB4B-B80E-1BE8-C5D2ABA96034}"/>
              </a:ext>
            </a:extLst>
          </p:cNvPr>
          <p:cNvSpPr txBox="1"/>
          <p:nvPr/>
        </p:nvSpPr>
        <p:spPr>
          <a:xfrm>
            <a:off x="5765085" y="4783478"/>
            <a:ext cx="2514600" cy="338554"/>
          </a:xfrm>
          <a:prstGeom prst="rect">
            <a:avLst/>
          </a:prstGeom>
          <a:noFill/>
        </p:spPr>
        <p:txBody>
          <a:bodyPr wrap="square" rtlCol="0">
            <a:spAutoFit/>
          </a:bodyPr>
          <a:lstStyle/>
          <a:p>
            <a:r>
              <a:rPr lang="en-US" altLang="zh-TW" sz="1600" dirty="0"/>
              <a:t>Accuracy: 0.809 (5 class)</a:t>
            </a:r>
            <a:endParaRPr lang="zh-TW" altLang="en-US" sz="1600" dirty="0"/>
          </a:p>
        </p:txBody>
      </p:sp>
      <p:sp>
        <p:nvSpPr>
          <p:cNvPr id="39" name="文字方塊 38">
            <a:extLst>
              <a:ext uri="{FF2B5EF4-FFF2-40B4-BE49-F238E27FC236}">
                <a16:creationId xmlns:a16="http://schemas.microsoft.com/office/drawing/2014/main" id="{0D3DF643-ACEB-EB4B-F440-BED3F9AF0475}"/>
              </a:ext>
            </a:extLst>
          </p:cNvPr>
          <p:cNvSpPr txBox="1"/>
          <p:nvPr/>
        </p:nvSpPr>
        <p:spPr>
          <a:xfrm>
            <a:off x="-474738" y="1644931"/>
            <a:ext cx="7315200" cy="3349956"/>
          </a:xfrm>
          <a:prstGeom prst="rect">
            <a:avLst/>
          </a:prstGeom>
          <a:noFill/>
        </p:spPr>
        <p:txBody>
          <a:bodyPr wrap="square">
            <a:spAutoFit/>
          </a:bodyPr>
          <a:lstStyle/>
          <a:p>
            <a:pPr lvl="2">
              <a:lnSpc>
                <a:spcPct val="150000"/>
              </a:lnSpc>
            </a:pPr>
            <a:r>
              <a:rPr lang="en-US" altLang="zh-TW" sz="2400" dirty="0"/>
              <a:t>5 journals:</a:t>
            </a:r>
          </a:p>
          <a:p>
            <a:pPr marL="1200150" lvl="2" indent="-285750">
              <a:lnSpc>
                <a:spcPct val="150000"/>
              </a:lnSpc>
              <a:buFont typeface="Arial" panose="020B0604020202020204" pitchFamily="34" charset="0"/>
              <a:buChar char="•"/>
            </a:pPr>
            <a:r>
              <a:rPr lang="en-US" altLang="zh-TW" sz="2400" dirty="0"/>
              <a:t>Nature Machine Intelligence</a:t>
            </a:r>
          </a:p>
          <a:p>
            <a:pPr marL="1200150" lvl="2" indent="-285750">
              <a:lnSpc>
                <a:spcPct val="150000"/>
              </a:lnSpc>
              <a:buFont typeface="Arial" panose="020B0604020202020204" pitchFamily="34" charset="0"/>
              <a:buChar char="•"/>
            </a:pPr>
            <a:r>
              <a:rPr lang="en-US" altLang="zh-TW" sz="2400" dirty="0"/>
              <a:t>Light: science &amp; applications </a:t>
            </a:r>
          </a:p>
          <a:p>
            <a:pPr marL="1200150" lvl="2" indent="-285750">
              <a:lnSpc>
                <a:spcPct val="150000"/>
              </a:lnSpc>
              <a:buFont typeface="Arial" panose="020B0604020202020204" pitchFamily="34" charset="0"/>
              <a:buChar char="•"/>
            </a:pPr>
            <a:r>
              <a:rPr lang="en-US" altLang="zh-TW" sz="2400" dirty="0"/>
              <a:t>Nature Computational Science</a:t>
            </a:r>
          </a:p>
          <a:p>
            <a:pPr marL="1200150" lvl="2" indent="-285750">
              <a:lnSpc>
                <a:spcPct val="150000"/>
              </a:lnSpc>
              <a:buFont typeface="Arial" panose="020B0604020202020204" pitchFamily="34" charset="0"/>
              <a:buChar char="•"/>
            </a:pPr>
            <a:r>
              <a:rPr lang="en-US" altLang="zh-TW" sz="2400" dirty="0"/>
              <a:t>Scientific Data</a:t>
            </a:r>
          </a:p>
          <a:p>
            <a:pPr marL="1200150" lvl="2" indent="-285750">
              <a:lnSpc>
                <a:spcPct val="150000"/>
              </a:lnSpc>
              <a:buFont typeface="Arial" panose="020B0604020202020204" pitchFamily="34" charset="0"/>
              <a:buChar char="•"/>
            </a:pPr>
            <a:r>
              <a:rPr lang="en-US" altLang="zh-TW" sz="2400" dirty="0"/>
              <a:t>Nature Biomedical Engineering</a:t>
            </a:r>
            <a:endParaRPr lang="en-US" altLang="zh-TW" sz="2400" dirty="0">
              <a:solidFill>
                <a:srgbClr val="000000"/>
              </a:solidFill>
              <a:latin typeface="+mj-lt"/>
            </a:endParaRPr>
          </a:p>
        </p:txBody>
      </p:sp>
      <p:sp>
        <p:nvSpPr>
          <p:cNvPr id="41" name="投影片編號版面配置區 1">
            <a:extLst>
              <a:ext uri="{FF2B5EF4-FFF2-40B4-BE49-F238E27FC236}">
                <a16:creationId xmlns:a16="http://schemas.microsoft.com/office/drawing/2014/main" id="{611C70DC-4046-8914-07BA-D9B60B0CBEF5}"/>
              </a:ext>
            </a:extLst>
          </p:cNvPr>
          <p:cNvSpPr txBox="1">
            <a:spLocks/>
          </p:cNvSpPr>
          <p:nvPr/>
        </p:nvSpPr>
        <p:spPr>
          <a:xfrm>
            <a:off x="0" y="6150131"/>
            <a:ext cx="684286" cy="365125"/>
          </a:xfrm>
          <a:prstGeom prst="rect">
            <a:avLst/>
          </a:prstGeom>
          <a:solidFill>
            <a:srgbClr val="203864"/>
          </a:solidFill>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279CCC-26AB-41DF-9A41-D93883C5D382}" type="slidenum">
              <a:rPr lang="zh-TW" altLang="en-US" sz="2000" b="1" smtClean="0">
                <a:solidFill>
                  <a:schemeClr val="bg1"/>
                </a:solidFill>
              </a:rPr>
              <a:pPr algn="ctr"/>
              <a:t>4</a:t>
            </a:fld>
            <a:endParaRPr lang="zh-TW" altLang="en-US" sz="2000" b="1" dirty="0">
              <a:solidFill>
                <a:schemeClr val="bg1"/>
              </a:solidFill>
            </a:endParaRPr>
          </a:p>
        </p:txBody>
      </p:sp>
      <p:sp>
        <p:nvSpPr>
          <p:cNvPr id="31" name="平行四邊形 30">
            <a:extLst>
              <a:ext uri="{FF2B5EF4-FFF2-40B4-BE49-F238E27FC236}">
                <a16:creationId xmlns:a16="http://schemas.microsoft.com/office/drawing/2014/main" id="{4EE094E4-C2F7-C24F-CFF3-C08E7CC1C1F9}"/>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平行四邊形 31">
            <a:extLst>
              <a:ext uri="{FF2B5EF4-FFF2-40B4-BE49-F238E27FC236}">
                <a16:creationId xmlns:a16="http://schemas.microsoft.com/office/drawing/2014/main" id="{A8AB817C-267E-E9D7-F936-61E19CFD32DE}"/>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標題 1">
            <a:extLst>
              <a:ext uri="{FF2B5EF4-FFF2-40B4-BE49-F238E27FC236}">
                <a16:creationId xmlns:a16="http://schemas.microsoft.com/office/drawing/2014/main" id="{E067FFCE-82E7-80C1-2134-0F928A3456C1}"/>
              </a:ext>
            </a:extLst>
          </p:cNvPr>
          <p:cNvSpPr txBox="1">
            <a:spLocks/>
          </p:cNvSpPr>
          <p:nvPr/>
        </p:nvSpPr>
        <p:spPr>
          <a:xfrm>
            <a:off x="945410" y="573738"/>
            <a:ext cx="3474189" cy="815787"/>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Previous Progress</a:t>
            </a:r>
            <a:endParaRPr lang="zh-TW" altLang="en-US" sz="3600" b="1" dirty="0"/>
          </a:p>
        </p:txBody>
      </p:sp>
    </p:spTree>
    <p:extLst>
      <p:ext uri="{BB962C8B-B14F-4D97-AF65-F5344CB8AC3E}">
        <p14:creationId xmlns:p14="http://schemas.microsoft.com/office/powerpoint/2010/main" val="101469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33262BD-A2CB-C7AE-6D5B-E391055D3821}"/>
              </a:ext>
            </a:extLst>
          </p:cNvPr>
          <p:cNvSpPr/>
          <p:nvPr/>
        </p:nvSpPr>
        <p:spPr>
          <a:xfrm>
            <a:off x="0" y="1695576"/>
            <a:ext cx="12178509" cy="47053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C656C953-FDB3-AD50-989D-1EB294536D17}"/>
              </a:ext>
            </a:extLst>
          </p:cNvPr>
          <p:cNvSpPr>
            <a:spLocks noGrp="1"/>
          </p:cNvSpPr>
          <p:nvPr>
            <p:ph type="sldNum" sz="quarter" idx="12"/>
          </p:nvPr>
        </p:nvSpPr>
        <p:spPr/>
        <p:txBody>
          <a:bodyPr/>
          <a:lstStyle/>
          <a:p>
            <a:fld id="{A1279CCC-26AB-41DF-9A41-D93883C5D382}" type="slidenum">
              <a:rPr lang="zh-TW" altLang="en-US" smtClean="0"/>
              <a:t>5</a:t>
            </a:fld>
            <a:endParaRPr lang="zh-TW" altLang="en-US"/>
          </a:p>
        </p:txBody>
      </p:sp>
      <p:sp>
        <p:nvSpPr>
          <p:cNvPr id="3" name="矩形 2">
            <a:extLst>
              <a:ext uri="{FF2B5EF4-FFF2-40B4-BE49-F238E27FC236}">
                <a16:creationId xmlns:a16="http://schemas.microsoft.com/office/drawing/2014/main" id="{D85CE913-DE3D-BE25-1AF8-17C7B1BFBB7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72869684-208B-0135-C6FF-B8C04D70DBC4}"/>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C1A8FD3A-2426-3017-CDDA-C96C420A1844}"/>
              </a:ext>
            </a:extLst>
          </p:cNvPr>
          <p:cNvSpPr/>
          <p:nvPr/>
        </p:nvSpPr>
        <p:spPr>
          <a:xfrm>
            <a:off x="8296871" y="-10391"/>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FE45346B-5D20-2E79-529F-CC1EAFCD13B3}"/>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CE7E46AC-D995-8CEB-8510-82A29257775B}"/>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833C110-D221-4FE8-F35D-449C8A139DC3}"/>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D859917D-CCDE-D562-8F76-96EE105CF9E8}"/>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765C6119-E397-36FF-FE37-744F0967AC3B}"/>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81BE6954-A3DD-CCAD-1F13-B3164091E0CE}"/>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t>Dataset</a:t>
            </a:r>
          </a:p>
        </p:txBody>
      </p:sp>
      <p:sp>
        <p:nvSpPr>
          <p:cNvPr id="12" name="文字方塊 11">
            <a:extLst>
              <a:ext uri="{FF2B5EF4-FFF2-40B4-BE49-F238E27FC236}">
                <a16:creationId xmlns:a16="http://schemas.microsoft.com/office/drawing/2014/main" id="{22F99CE8-7B26-B69C-A803-0C8FF266CAFD}"/>
              </a:ext>
            </a:extLst>
          </p:cNvPr>
          <p:cNvSpPr txBox="1"/>
          <p:nvPr/>
        </p:nvSpPr>
        <p:spPr>
          <a:xfrm>
            <a:off x="9198503" y="-14067"/>
            <a:ext cx="1124219"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4E853598-EB52-1B3A-791D-572B39741F9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A2B99053-31CE-84C4-B3D3-D77BAD896B90}"/>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4ADC7866-F603-658D-1E3A-84643B15DE22}"/>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58C28FCB-2DEB-9CA3-F780-3F718EA33419}"/>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52120F94-5290-8AA6-D447-DEDF56BB9E3B}"/>
              </a:ext>
            </a:extLst>
          </p:cNvPr>
          <p:cNvSpPr txBox="1">
            <a:spLocks/>
          </p:cNvSpPr>
          <p:nvPr/>
        </p:nvSpPr>
        <p:spPr>
          <a:xfrm>
            <a:off x="945411" y="573738"/>
            <a:ext cx="196734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Dataset</a:t>
            </a:r>
            <a:endParaRPr lang="zh-TW" altLang="en-US" sz="3600" b="1" dirty="0"/>
          </a:p>
        </p:txBody>
      </p:sp>
      <p:sp>
        <p:nvSpPr>
          <p:cNvPr id="19" name="文字方塊 18">
            <a:extLst>
              <a:ext uri="{FF2B5EF4-FFF2-40B4-BE49-F238E27FC236}">
                <a16:creationId xmlns:a16="http://schemas.microsoft.com/office/drawing/2014/main" id="{D134D3DB-F27D-5255-AAE2-A8733860CE81}"/>
              </a:ext>
            </a:extLst>
          </p:cNvPr>
          <p:cNvSpPr txBox="1"/>
          <p:nvPr/>
        </p:nvSpPr>
        <p:spPr>
          <a:xfrm>
            <a:off x="5673504" y="1829191"/>
            <a:ext cx="6393229" cy="4344331"/>
          </a:xfrm>
          <a:prstGeom prst="rect">
            <a:avLst/>
          </a:prstGeom>
          <a:noFill/>
        </p:spPr>
        <p:txBody>
          <a:bodyPr wrap="square">
            <a:spAutoFit/>
          </a:bodyPr>
          <a:lstStyle/>
          <a:p>
            <a:pPr marL="342900" indent="-342900">
              <a:lnSpc>
                <a:spcPct val="120000"/>
              </a:lnSpc>
              <a:buFont typeface="Wingdings" panose="05000000000000000000" pitchFamily="2" charset="2"/>
              <a:buChar char="l"/>
            </a:pPr>
            <a:r>
              <a:rPr lang="en-US" altLang="zh-TW" sz="2400" b="0" i="0" dirty="0">
                <a:solidFill>
                  <a:srgbClr val="000000"/>
                </a:solidFill>
                <a:effectLst/>
                <a:latin typeface="+mj-lt"/>
              </a:rPr>
              <a:t>Many Science, Medicine, Genetics and Biology papers are in “NATURE journal”</a:t>
            </a:r>
            <a:r>
              <a:rPr lang="en-US" altLang="zh-TW" sz="2400" dirty="0">
                <a:solidFill>
                  <a:srgbClr val="000000"/>
                </a:solidFill>
                <a:latin typeface="+mj-lt"/>
              </a:rPr>
              <a:t>.</a:t>
            </a:r>
          </a:p>
          <a:p>
            <a:pPr marL="342900" indent="-342900">
              <a:lnSpc>
                <a:spcPct val="120000"/>
              </a:lnSpc>
              <a:buFont typeface="Wingdings" panose="05000000000000000000" pitchFamily="2" charset="2"/>
              <a:buChar char="l"/>
            </a:pPr>
            <a:r>
              <a:rPr lang="en-US" altLang="zh-TW" sz="2400" dirty="0">
                <a:solidFill>
                  <a:srgbClr val="000000"/>
                </a:solidFill>
                <a:latin typeface="+mj-lt"/>
              </a:rPr>
              <a:t>In the platform, each paper has its own category.</a:t>
            </a:r>
          </a:p>
          <a:p>
            <a:pPr marL="914400" lvl="1" indent="-457200">
              <a:lnSpc>
                <a:spcPct val="120000"/>
              </a:lnSpc>
              <a:buFont typeface="+mj-lt"/>
              <a:buAutoNum type="arabicPeriod"/>
            </a:pPr>
            <a:r>
              <a:rPr lang="en-US" altLang="zh-TW" sz="2000" i="0" dirty="0">
                <a:solidFill>
                  <a:srgbClr val="000000"/>
                </a:solidFill>
                <a:effectLst/>
                <a:latin typeface="+mj-lt"/>
              </a:rPr>
              <a:t>Journal of Exposure Science &amp; Environmental Epidemiology</a:t>
            </a:r>
            <a:endParaRPr lang="en-US" altLang="zh-TW" sz="2000" dirty="0">
              <a:latin typeface="+mj-lt"/>
            </a:endParaRPr>
          </a:p>
          <a:p>
            <a:pPr marL="914400" lvl="1" indent="-457200">
              <a:lnSpc>
                <a:spcPct val="120000"/>
              </a:lnSpc>
              <a:buFont typeface="+mj-lt"/>
              <a:buAutoNum type="arabicPeriod"/>
            </a:pPr>
            <a:r>
              <a:rPr lang="en-US" altLang="zh-TW" sz="2000" dirty="0">
                <a:latin typeface="+mj-lt"/>
              </a:rPr>
              <a:t>Nature Medicine</a:t>
            </a:r>
          </a:p>
          <a:p>
            <a:pPr marL="914400" lvl="1" indent="-457200">
              <a:lnSpc>
                <a:spcPct val="120000"/>
              </a:lnSpc>
              <a:buFont typeface="+mj-lt"/>
              <a:buAutoNum type="arabicPeriod"/>
            </a:pPr>
            <a:r>
              <a:rPr lang="en-US" altLang="zh-TW" sz="2000" dirty="0">
                <a:latin typeface="+mj-lt"/>
              </a:rPr>
              <a:t>Nature Energy</a:t>
            </a:r>
          </a:p>
          <a:p>
            <a:pPr marL="914400" lvl="1" indent="-457200">
              <a:lnSpc>
                <a:spcPct val="120000"/>
              </a:lnSpc>
              <a:buFont typeface="+mj-lt"/>
              <a:buAutoNum type="arabicPeriod"/>
            </a:pPr>
            <a:r>
              <a:rPr lang="en-US" altLang="zh-TW" sz="2000" dirty="0">
                <a:latin typeface="+mj-lt"/>
              </a:rPr>
              <a:t>Nature Neuroscience</a:t>
            </a:r>
          </a:p>
          <a:p>
            <a:pPr marL="914400" lvl="1" indent="-457200">
              <a:lnSpc>
                <a:spcPct val="120000"/>
              </a:lnSpc>
              <a:buFont typeface="+mj-lt"/>
              <a:buAutoNum type="arabicPeriod"/>
            </a:pPr>
            <a:r>
              <a:rPr lang="en-US" altLang="zh-TW" sz="2000" dirty="0">
                <a:latin typeface="+mj-lt"/>
              </a:rPr>
              <a:t>NPG Asia Materials</a:t>
            </a:r>
          </a:p>
          <a:p>
            <a:pPr marL="914400" lvl="1" indent="-457200">
              <a:lnSpc>
                <a:spcPct val="120000"/>
              </a:lnSpc>
              <a:buFont typeface="+mj-lt"/>
              <a:buAutoNum type="arabicPeriod"/>
            </a:pPr>
            <a:r>
              <a:rPr lang="en-US" altLang="zh-TW" sz="2000" dirty="0">
                <a:latin typeface="+mj-lt"/>
              </a:rPr>
              <a:t>Nature Microbiology</a:t>
            </a:r>
          </a:p>
          <a:p>
            <a:pPr marL="914400" lvl="1" indent="-457200">
              <a:lnSpc>
                <a:spcPct val="120000"/>
              </a:lnSpc>
              <a:buFont typeface="+mj-lt"/>
              <a:buAutoNum type="arabicPeriod"/>
            </a:pPr>
            <a:r>
              <a:rPr lang="en-US" altLang="zh-TW" sz="2000" i="0" dirty="0">
                <a:solidFill>
                  <a:srgbClr val="000000"/>
                </a:solidFill>
                <a:effectLst/>
                <a:latin typeface="+mj-lt"/>
              </a:rPr>
              <a:t>Nature Geoscience</a:t>
            </a:r>
          </a:p>
        </p:txBody>
      </p:sp>
      <p:pic>
        <p:nvPicPr>
          <p:cNvPr id="20" name="圖片 19">
            <a:extLst>
              <a:ext uri="{FF2B5EF4-FFF2-40B4-BE49-F238E27FC236}">
                <a16:creationId xmlns:a16="http://schemas.microsoft.com/office/drawing/2014/main" id="{90F101A0-DAB3-6298-EA10-2150715DA36B}"/>
              </a:ext>
            </a:extLst>
          </p:cNvPr>
          <p:cNvPicPr>
            <a:picLocks noChangeAspect="1"/>
          </p:cNvPicPr>
          <p:nvPr/>
        </p:nvPicPr>
        <p:blipFill>
          <a:blip r:embed="rId3"/>
          <a:stretch>
            <a:fillRect/>
          </a:stretch>
        </p:blipFill>
        <p:spPr>
          <a:xfrm>
            <a:off x="125267" y="1829191"/>
            <a:ext cx="5493205" cy="4434926"/>
          </a:xfrm>
          <a:prstGeom prst="rect">
            <a:avLst/>
          </a:prstGeom>
          <a:effectLst>
            <a:outerShdw blurRad="50800" dist="38100" dir="2700000" algn="tl" rotWithShape="0">
              <a:prstClr val="black">
                <a:alpha val="40000"/>
              </a:prstClr>
            </a:outerShdw>
          </a:effectLst>
        </p:spPr>
      </p:pic>
      <p:sp>
        <p:nvSpPr>
          <p:cNvPr id="23" name="投影片編號版面配置區 1">
            <a:extLst>
              <a:ext uri="{FF2B5EF4-FFF2-40B4-BE49-F238E27FC236}">
                <a16:creationId xmlns:a16="http://schemas.microsoft.com/office/drawing/2014/main" id="{4586A3EF-7CE7-60A8-F07B-F33C05702F88}"/>
              </a:ext>
            </a:extLst>
          </p:cNvPr>
          <p:cNvSpPr txBox="1">
            <a:spLocks/>
          </p:cNvSpPr>
          <p:nvPr/>
        </p:nvSpPr>
        <p:spPr>
          <a:xfrm>
            <a:off x="0" y="6356350"/>
            <a:ext cx="684286" cy="365125"/>
          </a:xfrm>
          <a:prstGeom prst="rect">
            <a:avLst/>
          </a:prstGeom>
          <a:solidFill>
            <a:srgbClr val="203864"/>
          </a:solidFill>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279CCC-26AB-41DF-9A41-D93883C5D382}" type="slidenum">
              <a:rPr lang="zh-TW" altLang="en-US" sz="2000" b="1" smtClean="0">
                <a:solidFill>
                  <a:schemeClr val="bg1"/>
                </a:solidFill>
              </a:rPr>
              <a:pPr algn="ctr"/>
              <a:t>5</a:t>
            </a:fld>
            <a:endParaRPr lang="zh-TW" altLang="en-US" sz="2000" b="1" dirty="0">
              <a:solidFill>
                <a:schemeClr val="bg1"/>
              </a:solidFill>
            </a:endParaRPr>
          </a:p>
        </p:txBody>
      </p:sp>
    </p:spTree>
    <p:extLst>
      <p:ext uri="{BB962C8B-B14F-4D97-AF65-F5344CB8AC3E}">
        <p14:creationId xmlns:p14="http://schemas.microsoft.com/office/powerpoint/2010/main" val="394975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BF848CD4-488F-7572-623B-C09402C8CC1F}"/>
              </a:ext>
            </a:extLst>
          </p:cNvPr>
          <p:cNvSpPr/>
          <p:nvPr/>
        </p:nvSpPr>
        <p:spPr>
          <a:xfrm>
            <a:off x="14307" y="1675181"/>
            <a:ext cx="12177693" cy="4705393"/>
          </a:xfrm>
          <a:prstGeom prst="rect">
            <a:avLst/>
          </a:prstGeom>
          <a:noFill/>
          <a:ln w="38100">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16828AE9-AE53-D18F-B73C-31397673D1CF}"/>
              </a:ext>
            </a:extLst>
          </p:cNvPr>
          <p:cNvSpPr/>
          <p:nvPr/>
        </p:nvSpPr>
        <p:spPr>
          <a:xfrm>
            <a:off x="0" y="1689520"/>
            <a:ext cx="3899825" cy="47053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D85CE913-DE3D-BE25-1AF8-17C7B1BFBB7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72869684-208B-0135-C6FF-B8C04D70DBC4}"/>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C1A8FD3A-2426-3017-CDDA-C96C420A1844}"/>
              </a:ext>
            </a:extLst>
          </p:cNvPr>
          <p:cNvSpPr/>
          <p:nvPr/>
        </p:nvSpPr>
        <p:spPr>
          <a:xfrm>
            <a:off x="8296871" y="-10391"/>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FE45346B-5D20-2E79-529F-CC1EAFCD13B3}"/>
              </a:ext>
            </a:extLst>
          </p:cNvPr>
          <p:cNvSpPr/>
          <p:nvPr/>
        </p:nvSpPr>
        <p:spPr>
          <a:xfrm>
            <a:off x="9265690" y="-7908"/>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CE7E46AC-D995-8CEB-8510-82A29257775B}"/>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833C110-D221-4FE8-F35D-449C8A139DC3}"/>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D859917D-CCDE-D562-8F76-96EE105CF9E8}"/>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765C6119-E397-36FF-FE37-744F0967AC3B}"/>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81BE6954-A3DD-CCAD-1F13-B3164091E0CE}"/>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t>Dataset</a:t>
            </a:r>
          </a:p>
        </p:txBody>
      </p:sp>
      <p:sp>
        <p:nvSpPr>
          <p:cNvPr id="12" name="文字方塊 11">
            <a:extLst>
              <a:ext uri="{FF2B5EF4-FFF2-40B4-BE49-F238E27FC236}">
                <a16:creationId xmlns:a16="http://schemas.microsoft.com/office/drawing/2014/main" id="{22F99CE8-7B26-B69C-A803-0C8FF266CAFD}"/>
              </a:ext>
            </a:extLst>
          </p:cNvPr>
          <p:cNvSpPr txBox="1"/>
          <p:nvPr/>
        </p:nvSpPr>
        <p:spPr>
          <a:xfrm>
            <a:off x="9192447" y="-14067"/>
            <a:ext cx="1118163" cy="523220"/>
          </a:xfrm>
          <a:prstGeom prst="rect">
            <a:avLst/>
          </a:prstGeom>
          <a:noFill/>
        </p:spPr>
        <p:txBody>
          <a:bodyPr wrap="square">
            <a:spAutoFit/>
          </a:bodyPr>
          <a:lstStyle/>
          <a:p>
            <a:pPr algn="ctr"/>
            <a:r>
              <a:rPr lang="en-US" altLang="zh-TW" sz="1400" b="1" dirty="0">
                <a:solidFill>
                  <a:schemeClr val="bg1">
                    <a:lumMod val="50000"/>
                  </a:schemeClr>
                </a:solidFill>
              </a:rPr>
              <a:t>Experiment Method</a:t>
            </a:r>
          </a:p>
        </p:txBody>
      </p:sp>
      <p:sp>
        <p:nvSpPr>
          <p:cNvPr id="13" name="文字方塊 12">
            <a:extLst>
              <a:ext uri="{FF2B5EF4-FFF2-40B4-BE49-F238E27FC236}">
                <a16:creationId xmlns:a16="http://schemas.microsoft.com/office/drawing/2014/main" id="{4E853598-EB52-1B3A-791D-572B39741F9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A2B99053-31CE-84C4-B3D3-D77BAD896B90}"/>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4ADC7866-F603-658D-1E3A-84643B15DE22}"/>
              </a:ext>
            </a:extLst>
          </p:cNvPr>
          <p:cNvSpPr/>
          <p:nvPr/>
        </p:nvSpPr>
        <p:spPr>
          <a:xfrm>
            <a:off x="-461148" y="463916"/>
            <a:ext cx="5604647" cy="936000"/>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58C28FCB-2DEB-9CA3-F780-3F718EA33419}"/>
              </a:ext>
            </a:extLst>
          </p:cNvPr>
          <p:cNvSpPr/>
          <p:nvPr/>
        </p:nvSpPr>
        <p:spPr>
          <a:xfrm>
            <a:off x="-1597652" y="465637"/>
            <a:ext cx="2439316" cy="936000"/>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52120F94-5290-8AA6-D447-DEDF56BB9E3B}"/>
              </a:ext>
            </a:extLst>
          </p:cNvPr>
          <p:cNvSpPr txBox="1">
            <a:spLocks/>
          </p:cNvSpPr>
          <p:nvPr/>
        </p:nvSpPr>
        <p:spPr>
          <a:xfrm>
            <a:off x="945411" y="573738"/>
            <a:ext cx="3668978" cy="815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Dataset column</a:t>
            </a:r>
            <a:endParaRPr lang="zh-TW" altLang="en-US" sz="3600" b="1" dirty="0"/>
          </a:p>
        </p:txBody>
      </p:sp>
      <p:graphicFrame>
        <p:nvGraphicFramePr>
          <p:cNvPr id="23" name="表格 4">
            <a:extLst>
              <a:ext uri="{FF2B5EF4-FFF2-40B4-BE49-F238E27FC236}">
                <a16:creationId xmlns:a16="http://schemas.microsoft.com/office/drawing/2014/main" id="{324ED4C5-400E-0F49-2434-F219B41B5461}"/>
              </a:ext>
            </a:extLst>
          </p:cNvPr>
          <p:cNvGraphicFramePr>
            <a:graphicFrameLocks noGrp="1"/>
          </p:cNvGraphicFramePr>
          <p:nvPr>
            <p:extLst>
              <p:ext uri="{D42A27DB-BD31-4B8C-83A1-F6EECF244321}">
                <p14:modId xmlns:p14="http://schemas.microsoft.com/office/powerpoint/2010/main" val="991210514"/>
              </p:ext>
            </p:extLst>
          </p:nvPr>
        </p:nvGraphicFramePr>
        <p:xfrm>
          <a:off x="4280511" y="2025820"/>
          <a:ext cx="7736596" cy="2513044"/>
        </p:xfrm>
        <a:graphic>
          <a:graphicData uri="http://schemas.openxmlformats.org/drawingml/2006/table">
            <a:tbl>
              <a:tblPr firstRow="1" bandRow="1">
                <a:tableStyleId>{85BE263C-DBD7-4A20-BB59-AAB30ACAA65A}</a:tableStyleId>
              </a:tblPr>
              <a:tblGrid>
                <a:gridCol w="1934149">
                  <a:extLst>
                    <a:ext uri="{9D8B030D-6E8A-4147-A177-3AD203B41FA5}">
                      <a16:colId xmlns:a16="http://schemas.microsoft.com/office/drawing/2014/main" val="2892748670"/>
                    </a:ext>
                  </a:extLst>
                </a:gridCol>
                <a:gridCol w="1934149">
                  <a:extLst>
                    <a:ext uri="{9D8B030D-6E8A-4147-A177-3AD203B41FA5}">
                      <a16:colId xmlns:a16="http://schemas.microsoft.com/office/drawing/2014/main" val="1029427440"/>
                    </a:ext>
                  </a:extLst>
                </a:gridCol>
                <a:gridCol w="1934149">
                  <a:extLst>
                    <a:ext uri="{9D8B030D-6E8A-4147-A177-3AD203B41FA5}">
                      <a16:colId xmlns:a16="http://schemas.microsoft.com/office/drawing/2014/main" val="449163666"/>
                    </a:ext>
                  </a:extLst>
                </a:gridCol>
                <a:gridCol w="1934149">
                  <a:extLst>
                    <a:ext uri="{9D8B030D-6E8A-4147-A177-3AD203B41FA5}">
                      <a16:colId xmlns:a16="http://schemas.microsoft.com/office/drawing/2014/main" val="4289261436"/>
                    </a:ext>
                  </a:extLst>
                </a:gridCol>
              </a:tblGrid>
              <a:tr h="628261">
                <a:tc>
                  <a:txBody>
                    <a:bodyPr/>
                    <a:lstStyle/>
                    <a:p>
                      <a:pPr algn="ctr"/>
                      <a:r>
                        <a:rPr lang="en-US" altLang="zh-TW" dirty="0">
                          <a:solidFill>
                            <a:schemeClr val="tx1"/>
                          </a:solidFill>
                        </a:rPr>
                        <a:t>Name</a:t>
                      </a:r>
                      <a:endParaRPr lang="zh-TW" altLang="en-US" dirty="0">
                        <a:solidFill>
                          <a:schemeClr val="tx1"/>
                        </a:solidFill>
                      </a:endParaRPr>
                    </a:p>
                  </a:txBody>
                  <a:tcPr anchor="ctr"/>
                </a:tc>
                <a:tc>
                  <a:txBody>
                    <a:bodyPr/>
                    <a:lstStyle/>
                    <a:p>
                      <a:pPr algn="ctr"/>
                      <a:r>
                        <a:rPr lang="en-US" altLang="zh-TW" dirty="0">
                          <a:solidFill>
                            <a:schemeClr val="tx1"/>
                          </a:solidFill>
                        </a:rPr>
                        <a:t>Graph number</a:t>
                      </a:r>
                      <a:endParaRPr lang="zh-TW" altLang="en-US" dirty="0">
                        <a:solidFill>
                          <a:schemeClr val="tx1"/>
                        </a:solidFill>
                      </a:endParaRPr>
                    </a:p>
                  </a:txBody>
                  <a:tcPr anchor="ctr"/>
                </a:tc>
                <a:tc>
                  <a:txBody>
                    <a:bodyPr/>
                    <a:lstStyle/>
                    <a:p>
                      <a:pPr algn="ctr"/>
                      <a:r>
                        <a:rPr lang="en-US" altLang="zh-TW" dirty="0">
                          <a:solidFill>
                            <a:schemeClr val="tx1"/>
                          </a:solidFill>
                        </a:rPr>
                        <a:t>Avg. Node</a:t>
                      </a:r>
                      <a:endParaRPr lang="zh-TW" altLang="en-US" dirty="0">
                        <a:solidFill>
                          <a:schemeClr val="tx1"/>
                        </a:solidFill>
                      </a:endParaRPr>
                    </a:p>
                  </a:txBody>
                  <a:tcPr anchor="ctr"/>
                </a:tc>
                <a:tc>
                  <a:txBody>
                    <a:bodyPr/>
                    <a:lstStyle/>
                    <a:p>
                      <a:pPr algn="ctr"/>
                      <a:r>
                        <a:rPr lang="en-US" altLang="zh-TW" dirty="0">
                          <a:solidFill>
                            <a:schemeClr val="tx1"/>
                          </a:solidFill>
                        </a:rPr>
                        <a:t>Avg. Degree</a:t>
                      </a:r>
                      <a:endParaRPr lang="zh-TW" altLang="en-US" dirty="0">
                        <a:solidFill>
                          <a:schemeClr val="tx1"/>
                        </a:solidFill>
                      </a:endParaRPr>
                    </a:p>
                  </a:txBody>
                  <a:tcPr anchor="ctr"/>
                </a:tc>
                <a:extLst>
                  <a:ext uri="{0D108BD9-81ED-4DB2-BD59-A6C34878D82A}">
                    <a16:rowId xmlns:a16="http://schemas.microsoft.com/office/drawing/2014/main" val="1049737604"/>
                  </a:ext>
                </a:extLst>
              </a:tr>
              <a:tr h="628261">
                <a:tc>
                  <a:txBody>
                    <a:bodyPr/>
                    <a:lstStyle/>
                    <a:p>
                      <a:pPr algn="ctr"/>
                      <a:r>
                        <a:rPr lang="en-US" altLang="zh-TW" dirty="0">
                          <a:solidFill>
                            <a:schemeClr val="tx1"/>
                          </a:solidFill>
                        </a:rPr>
                        <a:t>NCI1</a:t>
                      </a:r>
                      <a:endParaRPr lang="zh-TW" altLang="en-US" dirty="0">
                        <a:solidFill>
                          <a:schemeClr val="tx1"/>
                        </a:solidFill>
                      </a:endParaRPr>
                    </a:p>
                  </a:txBody>
                  <a:tcPr anchor="ctr"/>
                </a:tc>
                <a:tc>
                  <a:txBody>
                    <a:bodyPr/>
                    <a:lstStyle/>
                    <a:p>
                      <a:pPr algn="ctr"/>
                      <a:r>
                        <a:rPr lang="en-US" altLang="zh-TW" dirty="0">
                          <a:solidFill>
                            <a:schemeClr val="tx1"/>
                          </a:solidFill>
                        </a:rPr>
                        <a:t>4110</a:t>
                      </a:r>
                      <a:endParaRPr lang="zh-TW" altLang="en-US" dirty="0">
                        <a:solidFill>
                          <a:schemeClr val="tx1"/>
                        </a:solidFill>
                      </a:endParaRPr>
                    </a:p>
                  </a:txBody>
                  <a:tcPr anchor="ctr"/>
                </a:tc>
                <a:tc>
                  <a:txBody>
                    <a:bodyPr/>
                    <a:lstStyle/>
                    <a:p>
                      <a:pPr algn="ctr"/>
                      <a:r>
                        <a:rPr lang="en-US" altLang="zh-TW" dirty="0">
                          <a:solidFill>
                            <a:schemeClr val="tx1"/>
                          </a:solidFill>
                        </a:rPr>
                        <a:t>29.8</a:t>
                      </a:r>
                      <a:endParaRPr lang="zh-TW" altLang="en-US" dirty="0">
                        <a:solidFill>
                          <a:schemeClr val="tx1"/>
                        </a:solidFill>
                      </a:endParaRPr>
                    </a:p>
                  </a:txBody>
                  <a:tcPr anchor="ctr"/>
                </a:tc>
                <a:tc>
                  <a:txBody>
                    <a:bodyPr/>
                    <a:lstStyle/>
                    <a:p>
                      <a:pPr algn="ctr"/>
                      <a:r>
                        <a:rPr lang="en-US" altLang="zh-TW" dirty="0">
                          <a:solidFill>
                            <a:schemeClr val="tx1"/>
                          </a:solidFill>
                        </a:rPr>
                        <a:t>1.08</a:t>
                      </a:r>
                      <a:endParaRPr lang="zh-TW" altLang="en-US" dirty="0">
                        <a:solidFill>
                          <a:schemeClr val="tx1"/>
                        </a:solidFill>
                      </a:endParaRPr>
                    </a:p>
                  </a:txBody>
                  <a:tcPr anchor="ctr"/>
                </a:tc>
                <a:extLst>
                  <a:ext uri="{0D108BD9-81ED-4DB2-BD59-A6C34878D82A}">
                    <a16:rowId xmlns:a16="http://schemas.microsoft.com/office/drawing/2014/main" val="2020793401"/>
                  </a:ext>
                </a:extLst>
              </a:tr>
              <a:tr h="628261">
                <a:tc>
                  <a:txBody>
                    <a:bodyPr/>
                    <a:lstStyle/>
                    <a:p>
                      <a:pPr algn="ctr"/>
                      <a:r>
                        <a:rPr lang="en-US" altLang="zh-TW" dirty="0">
                          <a:solidFill>
                            <a:schemeClr val="tx1"/>
                          </a:solidFill>
                        </a:rPr>
                        <a:t>PROTIENS</a:t>
                      </a:r>
                      <a:endParaRPr lang="zh-TW" altLang="en-US" dirty="0">
                        <a:solidFill>
                          <a:schemeClr val="tx1"/>
                        </a:solidFill>
                      </a:endParaRPr>
                    </a:p>
                  </a:txBody>
                  <a:tcPr anchor="ctr"/>
                </a:tc>
                <a:tc>
                  <a:txBody>
                    <a:bodyPr/>
                    <a:lstStyle/>
                    <a:p>
                      <a:pPr algn="ctr"/>
                      <a:r>
                        <a:rPr lang="en-US" altLang="zh-TW" dirty="0">
                          <a:solidFill>
                            <a:schemeClr val="tx1"/>
                          </a:solidFill>
                        </a:rPr>
                        <a:t>1113</a:t>
                      </a:r>
                      <a:endParaRPr lang="zh-TW" altLang="en-US" dirty="0">
                        <a:solidFill>
                          <a:schemeClr val="tx1"/>
                        </a:solidFill>
                      </a:endParaRPr>
                    </a:p>
                  </a:txBody>
                  <a:tcPr anchor="ctr"/>
                </a:tc>
                <a:tc>
                  <a:txBody>
                    <a:bodyPr/>
                    <a:lstStyle/>
                    <a:p>
                      <a:pPr algn="ctr"/>
                      <a:r>
                        <a:rPr lang="en-US" altLang="zh-TW" dirty="0">
                          <a:solidFill>
                            <a:schemeClr val="tx1"/>
                          </a:solidFill>
                        </a:rPr>
                        <a:t>39.06</a:t>
                      </a:r>
                      <a:endParaRPr lang="zh-TW" altLang="en-US" dirty="0">
                        <a:solidFill>
                          <a:schemeClr val="tx1"/>
                        </a:solidFill>
                      </a:endParaRPr>
                    </a:p>
                  </a:txBody>
                  <a:tcPr anchor="ctr"/>
                </a:tc>
                <a:tc>
                  <a:txBody>
                    <a:bodyPr/>
                    <a:lstStyle/>
                    <a:p>
                      <a:pPr algn="ctr"/>
                      <a:r>
                        <a:rPr lang="en-US" altLang="zh-TW" dirty="0">
                          <a:solidFill>
                            <a:schemeClr val="tx1"/>
                          </a:solidFill>
                        </a:rPr>
                        <a:t>1.86</a:t>
                      </a:r>
                      <a:endParaRPr lang="zh-TW" altLang="en-US" dirty="0">
                        <a:solidFill>
                          <a:schemeClr val="tx1"/>
                        </a:solidFill>
                      </a:endParaRPr>
                    </a:p>
                  </a:txBody>
                  <a:tcPr anchor="ctr"/>
                </a:tc>
                <a:extLst>
                  <a:ext uri="{0D108BD9-81ED-4DB2-BD59-A6C34878D82A}">
                    <a16:rowId xmlns:a16="http://schemas.microsoft.com/office/drawing/2014/main" val="172508873"/>
                  </a:ext>
                </a:extLst>
              </a:tr>
              <a:tr h="628261">
                <a:tc>
                  <a:txBody>
                    <a:bodyPr/>
                    <a:lstStyle/>
                    <a:p>
                      <a:pPr algn="ctr"/>
                      <a:r>
                        <a:rPr lang="en-US" altLang="zh-TW" b="1" dirty="0" err="1">
                          <a:solidFill>
                            <a:schemeClr val="tx1"/>
                          </a:solidFill>
                        </a:rPr>
                        <a:t>My_data</a:t>
                      </a:r>
                      <a:endParaRPr lang="zh-TW" altLang="en-US" b="1" dirty="0">
                        <a:solidFill>
                          <a:schemeClr val="tx1"/>
                        </a:solidFill>
                      </a:endParaRPr>
                    </a:p>
                  </a:txBody>
                  <a:tcPr anchor="ctr"/>
                </a:tc>
                <a:tc>
                  <a:txBody>
                    <a:bodyPr/>
                    <a:lstStyle/>
                    <a:p>
                      <a:pPr algn="ctr"/>
                      <a:r>
                        <a:rPr lang="en-US" altLang="zh-TW" b="1" dirty="0">
                          <a:solidFill>
                            <a:schemeClr val="tx1"/>
                          </a:solidFill>
                        </a:rPr>
                        <a:t>5312</a:t>
                      </a:r>
                      <a:endParaRPr lang="zh-TW" altLang="en-US" b="1" dirty="0">
                        <a:solidFill>
                          <a:schemeClr val="tx1"/>
                        </a:solidFill>
                      </a:endParaRPr>
                    </a:p>
                  </a:txBody>
                  <a:tcPr anchor="ctr"/>
                </a:tc>
                <a:tc>
                  <a:txBody>
                    <a:bodyPr/>
                    <a:lstStyle/>
                    <a:p>
                      <a:pPr algn="ctr"/>
                      <a:r>
                        <a:rPr lang="en-US" altLang="zh-TW" b="1">
                          <a:solidFill>
                            <a:schemeClr val="tx1"/>
                          </a:solidFill>
                        </a:rPr>
                        <a:t>17.68</a:t>
                      </a:r>
                      <a:endParaRPr lang="zh-TW" altLang="en-US" b="1" dirty="0">
                        <a:solidFill>
                          <a:schemeClr val="tx1"/>
                        </a:solidFill>
                      </a:endParaRPr>
                    </a:p>
                  </a:txBody>
                  <a:tcPr anchor="ctr"/>
                </a:tc>
                <a:tc>
                  <a:txBody>
                    <a:bodyPr/>
                    <a:lstStyle/>
                    <a:p>
                      <a:pPr algn="ctr"/>
                      <a:r>
                        <a:rPr lang="en-US" altLang="zh-TW" b="1" dirty="0">
                          <a:solidFill>
                            <a:schemeClr val="tx1"/>
                          </a:solidFill>
                        </a:rPr>
                        <a:t>2.85</a:t>
                      </a:r>
                      <a:endParaRPr lang="zh-TW" altLang="en-US" b="1" dirty="0">
                        <a:solidFill>
                          <a:schemeClr val="tx1"/>
                        </a:solidFill>
                      </a:endParaRPr>
                    </a:p>
                  </a:txBody>
                  <a:tcPr anchor="ctr"/>
                </a:tc>
                <a:extLst>
                  <a:ext uri="{0D108BD9-81ED-4DB2-BD59-A6C34878D82A}">
                    <a16:rowId xmlns:a16="http://schemas.microsoft.com/office/drawing/2014/main" val="2495675633"/>
                  </a:ext>
                </a:extLst>
              </a:tr>
            </a:tbl>
          </a:graphicData>
        </a:graphic>
      </p:graphicFrame>
      <p:sp>
        <p:nvSpPr>
          <p:cNvPr id="27" name="文字方塊 26">
            <a:extLst>
              <a:ext uri="{FF2B5EF4-FFF2-40B4-BE49-F238E27FC236}">
                <a16:creationId xmlns:a16="http://schemas.microsoft.com/office/drawing/2014/main" id="{2A8A0B1D-1F0B-7E42-17E1-73C4B8A8D3FA}"/>
              </a:ext>
            </a:extLst>
          </p:cNvPr>
          <p:cNvSpPr txBox="1"/>
          <p:nvPr/>
        </p:nvSpPr>
        <p:spPr>
          <a:xfrm>
            <a:off x="4169400" y="4708207"/>
            <a:ext cx="3962400" cy="984885"/>
          </a:xfrm>
          <a:prstGeom prst="rect">
            <a:avLst/>
          </a:prstGeom>
          <a:noFill/>
        </p:spPr>
        <p:txBody>
          <a:bodyPr wrap="square" rtlCol="0">
            <a:spAutoFit/>
          </a:bodyPr>
          <a:lstStyle/>
          <a:p>
            <a:r>
              <a:rPr lang="en-US" altLang="zh-TW" sz="2200" dirty="0"/>
              <a:t>Fine-tune Data (Label Rate 10%)</a:t>
            </a:r>
          </a:p>
          <a:p>
            <a:pPr marL="742950" lvl="1" indent="-285750">
              <a:buFont typeface="Arial" panose="020B0604020202020204" pitchFamily="34" charset="0"/>
              <a:buChar char="•"/>
            </a:pPr>
            <a:r>
              <a:rPr lang="en-US" altLang="zh-TW" dirty="0"/>
              <a:t>Training data : 531 (10% )</a:t>
            </a:r>
          </a:p>
          <a:p>
            <a:pPr marL="742950" lvl="1" indent="-285750">
              <a:buFont typeface="Arial" panose="020B0604020202020204" pitchFamily="34" charset="0"/>
              <a:buChar char="•"/>
            </a:pPr>
            <a:r>
              <a:rPr lang="en-US" altLang="zh-TW" dirty="0"/>
              <a:t>Evaluation data : 4781 (90% )</a:t>
            </a:r>
          </a:p>
        </p:txBody>
      </p:sp>
      <p:sp>
        <p:nvSpPr>
          <p:cNvPr id="29" name="文字方塊 28">
            <a:extLst>
              <a:ext uri="{FF2B5EF4-FFF2-40B4-BE49-F238E27FC236}">
                <a16:creationId xmlns:a16="http://schemas.microsoft.com/office/drawing/2014/main" id="{5ED7C46D-9BBF-C389-1139-6D95EB3E6DE5}"/>
              </a:ext>
            </a:extLst>
          </p:cNvPr>
          <p:cNvSpPr txBox="1"/>
          <p:nvPr/>
        </p:nvSpPr>
        <p:spPr>
          <a:xfrm>
            <a:off x="8236151" y="4708207"/>
            <a:ext cx="6912500" cy="984885"/>
          </a:xfrm>
          <a:prstGeom prst="rect">
            <a:avLst/>
          </a:prstGeom>
          <a:noFill/>
        </p:spPr>
        <p:txBody>
          <a:bodyPr wrap="square">
            <a:spAutoFit/>
          </a:bodyPr>
          <a:lstStyle/>
          <a:p>
            <a:r>
              <a:rPr lang="en-US" altLang="zh-TW" sz="2200" dirty="0"/>
              <a:t>Fine-tune Data (Label Rate 1%)</a:t>
            </a:r>
          </a:p>
          <a:p>
            <a:pPr marL="742950" lvl="1" indent="-285750">
              <a:buFont typeface="Arial" panose="020B0604020202020204" pitchFamily="34" charset="0"/>
              <a:buChar char="•"/>
            </a:pPr>
            <a:r>
              <a:rPr lang="en-US" altLang="zh-TW" dirty="0"/>
              <a:t>Training data : 53 (1% )</a:t>
            </a:r>
          </a:p>
          <a:p>
            <a:pPr marL="742950" lvl="1" indent="-285750">
              <a:buFont typeface="Arial" panose="020B0604020202020204" pitchFamily="34" charset="0"/>
              <a:buChar char="•"/>
            </a:pPr>
            <a:r>
              <a:rPr lang="en-US" altLang="zh-TW" dirty="0"/>
              <a:t>Evaluation data : 5259 (99% )</a:t>
            </a:r>
            <a:endParaRPr lang="zh-TW" altLang="en-US" dirty="0"/>
          </a:p>
        </p:txBody>
      </p:sp>
      <p:grpSp>
        <p:nvGrpSpPr>
          <p:cNvPr id="37" name="群組 36">
            <a:extLst>
              <a:ext uri="{FF2B5EF4-FFF2-40B4-BE49-F238E27FC236}">
                <a16:creationId xmlns:a16="http://schemas.microsoft.com/office/drawing/2014/main" id="{2FBC2ED0-82BF-EE77-35CA-51531272D927}"/>
              </a:ext>
            </a:extLst>
          </p:cNvPr>
          <p:cNvGrpSpPr/>
          <p:nvPr/>
        </p:nvGrpSpPr>
        <p:grpSpPr>
          <a:xfrm>
            <a:off x="223857" y="2069524"/>
            <a:ext cx="3752972" cy="3957494"/>
            <a:chOff x="338915" y="2069524"/>
            <a:chExt cx="3752972" cy="3957494"/>
          </a:xfrm>
        </p:grpSpPr>
        <p:sp>
          <p:nvSpPr>
            <p:cNvPr id="32" name="矩形 31">
              <a:extLst>
                <a:ext uri="{FF2B5EF4-FFF2-40B4-BE49-F238E27FC236}">
                  <a16:creationId xmlns:a16="http://schemas.microsoft.com/office/drawing/2014/main" id="{F4BB78D8-318F-9AF1-394C-9BE14FADD0D1}"/>
                </a:ext>
              </a:extLst>
            </p:cNvPr>
            <p:cNvSpPr/>
            <p:nvPr/>
          </p:nvSpPr>
          <p:spPr>
            <a:xfrm>
              <a:off x="348224" y="2170163"/>
              <a:ext cx="3416400" cy="46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3" name="矩形 32">
              <a:extLst>
                <a:ext uri="{FF2B5EF4-FFF2-40B4-BE49-F238E27FC236}">
                  <a16:creationId xmlns:a16="http://schemas.microsoft.com/office/drawing/2014/main" id="{480D511A-CD60-1D23-03BD-4478DCF2D187}"/>
                </a:ext>
              </a:extLst>
            </p:cNvPr>
            <p:cNvSpPr/>
            <p:nvPr/>
          </p:nvSpPr>
          <p:spPr>
            <a:xfrm>
              <a:off x="344770" y="2756164"/>
              <a:ext cx="3415775" cy="152161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5" name="右大括弧 24">
              <a:extLst>
                <a:ext uri="{FF2B5EF4-FFF2-40B4-BE49-F238E27FC236}">
                  <a16:creationId xmlns:a16="http://schemas.microsoft.com/office/drawing/2014/main" id="{03BF562C-EC61-3CD2-4E73-CDCB40394C58}"/>
                </a:ext>
              </a:extLst>
            </p:cNvPr>
            <p:cNvSpPr/>
            <p:nvPr/>
          </p:nvSpPr>
          <p:spPr>
            <a:xfrm>
              <a:off x="2034690" y="2962723"/>
              <a:ext cx="473559" cy="112029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E88FA4EE-AAFC-5B94-0087-EEB491A8CF75}"/>
                </a:ext>
              </a:extLst>
            </p:cNvPr>
            <p:cNvSpPr txBox="1"/>
            <p:nvPr/>
          </p:nvSpPr>
          <p:spPr>
            <a:xfrm flipH="1">
              <a:off x="2749489" y="3010422"/>
              <a:ext cx="1154431" cy="954107"/>
            </a:xfrm>
            <a:prstGeom prst="rect">
              <a:avLst/>
            </a:prstGeom>
            <a:noFill/>
          </p:spPr>
          <p:txBody>
            <a:bodyPr wrap="square" rtlCol="0">
              <a:spAutoFit/>
            </a:bodyPr>
            <a:lstStyle/>
            <a:p>
              <a:r>
                <a:rPr lang="en-US" altLang="zh-TW" sz="2800" dirty="0"/>
                <a:t>Input Data</a:t>
              </a:r>
              <a:endParaRPr lang="zh-TW" altLang="en-US" sz="2800" dirty="0"/>
            </a:p>
          </p:txBody>
        </p:sp>
        <p:sp>
          <p:nvSpPr>
            <p:cNvPr id="34" name="矩形 33">
              <a:extLst>
                <a:ext uri="{FF2B5EF4-FFF2-40B4-BE49-F238E27FC236}">
                  <a16:creationId xmlns:a16="http://schemas.microsoft.com/office/drawing/2014/main" id="{63748ED9-A1B3-4BD9-8D1F-5A91DD547C2C}"/>
                </a:ext>
              </a:extLst>
            </p:cNvPr>
            <p:cNvSpPr/>
            <p:nvPr/>
          </p:nvSpPr>
          <p:spPr>
            <a:xfrm>
              <a:off x="338915" y="4384475"/>
              <a:ext cx="3415775" cy="46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5" name="矩形 34">
              <a:extLst>
                <a:ext uri="{FF2B5EF4-FFF2-40B4-BE49-F238E27FC236}">
                  <a16:creationId xmlns:a16="http://schemas.microsoft.com/office/drawing/2014/main" id="{3DDB9E92-18E2-E58E-828E-E61CD64B9702}"/>
                </a:ext>
              </a:extLst>
            </p:cNvPr>
            <p:cNvSpPr/>
            <p:nvPr/>
          </p:nvSpPr>
          <p:spPr>
            <a:xfrm>
              <a:off x="344770" y="4959168"/>
              <a:ext cx="3415775" cy="46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36" name="矩形 35">
              <a:extLst>
                <a:ext uri="{FF2B5EF4-FFF2-40B4-BE49-F238E27FC236}">
                  <a16:creationId xmlns:a16="http://schemas.microsoft.com/office/drawing/2014/main" id="{B326AE9E-3327-CA61-382C-A9011171F475}"/>
                </a:ext>
              </a:extLst>
            </p:cNvPr>
            <p:cNvSpPr/>
            <p:nvPr/>
          </p:nvSpPr>
          <p:spPr>
            <a:xfrm>
              <a:off x="338915" y="5533861"/>
              <a:ext cx="3415775" cy="46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22" name="文字方塊 21">
              <a:extLst>
                <a:ext uri="{FF2B5EF4-FFF2-40B4-BE49-F238E27FC236}">
                  <a16:creationId xmlns:a16="http://schemas.microsoft.com/office/drawing/2014/main" id="{91B22345-BD4C-4581-2F0E-AC0D557CDAB1}"/>
                </a:ext>
              </a:extLst>
            </p:cNvPr>
            <p:cNvSpPr txBox="1"/>
            <p:nvPr/>
          </p:nvSpPr>
          <p:spPr>
            <a:xfrm>
              <a:off x="435935" y="2069524"/>
              <a:ext cx="3655952" cy="3957494"/>
            </a:xfrm>
            <a:prstGeom prst="rect">
              <a:avLst/>
            </a:prstGeom>
            <a:noFill/>
          </p:spPr>
          <p:txBody>
            <a:bodyPr wrap="square">
              <a:spAutoFit/>
            </a:bodyPr>
            <a:lstStyle/>
            <a:p>
              <a:pPr>
                <a:lnSpc>
                  <a:spcPct val="130000"/>
                </a:lnSpc>
              </a:pPr>
              <a:r>
                <a:rPr lang="en-US" altLang="zh-TW" sz="2800" dirty="0">
                  <a:latin typeface="+mj-lt"/>
                </a:rPr>
                <a:t>Subject (Label)</a:t>
              </a:r>
              <a:r>
                <a:rPr lang="zh-TW" altLang="en-US" sz="2800" dirty="0">
                  <a:latin typeface="+mj-lt"/>
                </a:rPr>
                <a:t> </a:t>
              </a:r>
              <a:endParaRPr lang="en-US" altLang="zh-TW" sz="2800" dirty="0">
                <a:latin typeface="+mj-lt"/>
              </a:endParaRPr>
            </a:p>
            <a:p>
              <a:pPr>
                <a:lnSpc>
                  <a:spcPct val="130000"/>
                </a:lnSpc>
              </a:pPr>
              <a:r>
                <a:rPr lang="en-US" altLang="zh-TW" sz="2800" dirty="0">
                  <a:latin typeface="+mj-lt"/>
                </a:rPr>
                <a:t>Date</a:t>
              </a:r>
            </a:p>
            <a:p>
              <a:pPr>
                <a:lnSpc>
                  <a:spcPct val="130000"/>
                </a:lnSpc>
              </a:pPr>
              <a:r>
                <a:rPr lang="en-US" altLang="zh-TW" sz="2800" dirty="0">
                  <a:latin typeface="+mj-lt"/>
                </a:rPr>
                <a:t>Author</a:t>
              </a:r>
            </a:p>
            <a:p>
              <a:pPr>
                <a:lnSpc>
                  <a:spcPct val="130000"/>
                </a:lnSpc>
              </a:pPr>
              <a:r>
                <a:rPr lang="en-US" altLang="zh-TW" sz="2800" dirty="0">
                  <a:latin typeface="+mj-lt"/>
                </a:rPr>
                <a:t>Title</a:t>
              </a:r>
            </a:p>
            <a:p>
              <a:pPr>
                <a:lnSpc>
                  <a:spcPct val="130000"/>
                </a:lnSpc>
              </a:pPr>
              <a:r>
                <a:rPr lang="en-US" altLang="zh-TW" sz="2800" dirty="0" err="1">
                  <a:latin typeface="+mj-lt"/>
                </a:rPr>
                <a:t>url</a:t>
              </a:r>
              <a:endParaRPr lang="en-US" altLang="zh-TW" sz="2800" dirty="0">
                <a:latin typeface="+mj-lt"/>
              </a:endParaRPr>
            </a:p>
            <a:p>
              <a:pPr>
                <a:lnSpc>
                  <a:spcPct val="130000"/>
                </a:lnSpc>
              </a:pPr>
              <a:r>
                <a:rPr lang="en-US" altLang="zh-TW" sz="2800" dirty="0">
                  <a:latin typeface="+mj-lt"/>
                </a:rPr>
                <a:t>Reference</a:t>
              </a:r>
            </a:p>
            <a:p>
              <a:pPr>
                <a:lnSpc>
                  <a:spcPct val="130000"/>
                </a:lnSpc>
              </a:pPr>
              <a:r>
                <a:rPr lang="en-US" altLang="zh-TW" sz="2800" dirty="0">
                  <a:latin typeface="+mj-lt"/>
                </a:rPr>
                <a:t>Abstract</a:t>
              </a:r>
            </a:p>
          </p:txBody>
        </p:sp>
      </p:grpSp>
      <p:sp>
        <p:nvSpPr>
          <p:cNvPr id="39" name="投影片編號版面配置區 1">
            <a:extLst>
              <a:ext uri="{FF2B5EF4-FFF2-40B4-BE49-F238E27FC236}">
                <a16:creationId xmlns:a16="http://schemas.microsoft.com/office/drawing/2014/main" id="{04755B21-E794-DB42-F6EF-E22D3FD653F3}"/>
              </a:ext>
            </a:extLst>
          </p:cNvPr>
          <p:cNvSpPr txBox="1">
            <a:spLocks/>
          </p:cNvSpPr>
          <p:nvPr/>
        </p:nvSpPr>
        <p:spPr>
          <a:xfrm>
            <a:off x="0" y="6380574"/>
            <a:ext cx="684286" cy="365125"/>
          </a:xfrm>
          <a:prstGeom prst="rect">
            <a:avLst/>
          </a:prstGeom>
          <a:solidFill>
            <a:srgbClr val="203864"/>
          </a:solidFill>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279CCC-26AB-41DF-9A41-D93883C5D382}" type="slidenum">
              <a:rPr lang="zh-TW" altLang="en-US" sz="2000" b="1" smtClean="0">
                <a:solidFill>
                  <a:schemeClr val="bg1"/>
                </a:solidFill>
              </a:rPr>
              <a:pPr algn="ctr"/>
              <a:t>6</a:t>
            </a:fld>
            <a:endParaRPr lang="zh-TW" altLang="en-US" sz="2000" b="1" dirty="0">
              <a:solidFill>
                <a:schemeClr val="bg1"/>
              </a:solidFill>
            </a:endParaRPr>
          </a:p>
        </p:txBody>
      </p:sp>
      <p:sp>
        <p:nvSpPr>
          <p:cNvPr id="19" name="文字方塊 18">
            <a:extLst>
              <a:ext uri="{FF2B5EF4-FFF2-40B4-BE49-F238E27FC236}">
                <a16:creationId xmlns:a16="http://schemas.microsoft.com/office/drawing/2014/main" id="{9C077EE8-747D-8C55-B600-16F463F31F6B}"/>
              </a:ext>
            </a:extLst>
          </p:cNvPr>
          <p:cNvSpPr txBox="1"/>
          <p:nvPr/>
        </p:nvSpPr>
        <p:spPr>
          <a:xfrm>
            <a:off x="1686487" y="4013389"/>
            <a:ext cx="1288026" cy="369332"/>
          </a:xfrm>
          <a:prstGeom prst="rect">
            <a:avLst/>
          </a:prstGeom>
          <a:noFill/>
        </p:spPr>
        <p:txBody>
          <a:bodyPr wrap="square" rtlCol="0">
            <a:spAutoFit/>
          </a:bodyPr>
          <a:lstStyle/>
          <a:p>
            <a:r>
              <a:rPr lang="en-US" altLang="zh-TW" dirty="0"/>
              <a:t>(</a:t>
            </a:r>
            <a:r>
              <a:rPr lang="en-US" altLang="zh-TW" dirty="0" err="1"/>
              <a:t>Concat</a:t>
            </a:r>
            <a:r>
              <a:rPr lang="en-US" altLang="zh-TW" dirty="0"/>
              <a:t> )</a:t>
            </a:r>
            <a:endParaRPr lang="zh-TW" altLang="en-US" dirty="0"/>
          </a:p>
        </p:txBody>
      </p:sp>
    </p:spTree>
    <p:extLst>
      <p:ext uri="{BB962C8B-B14F-4D97-AF65-F5344CB8AC3E}">
        <p14:creationId xmlns:p14="http://schemas.microsoft.com/office/powerpoint/2010/main" val="326657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68861" y="-712"/>
            <a:ext cx="1172088" cy="523220"/>
          </a:xfrm>
          <a:prstGeom prst="rect">
            <a:avLst/>
          </a:prstGeom>
          <a:noFill/>
        </p:spPr>
        <p:txBody>
          <a:bodyPr wrap="square">
            <a:spAutoFit/>
          </a:bodyPr>
          <a:lstStyle/>
          <a:p>
            <a:pPr algn="ctr"/>
            <a:r>
              <a:rPr lang="en-US" altLang="zh-TW" sz="1400" b="1" dirty="0"/>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5"/>
            <a:ext cx="5604647" cy="1225605"/>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6"/>
            <a:ext cx="2439316" cy="1223883"/>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5411" y="573738"/>
            <a:ext cx="3668978" cy="111578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Select embedding methods</a:t>
            </a:r>
            <a:endParaRPr lang="zh-TW" altLang="en-US" sz="3600" b="1" dirty="0"/>
          </a:p>
        </p:txBody>
      </p:sp>
      <p:grpSp>
        <p:nvGrpSpPr>
          <p:cNvPr id="28" name="群組 27">
            <a:extLst>
              <a:ext uri="{FF2B5EF4-FFF2-40B4-BE49-F238E27FC236}">
                <a16:creationId xmlns:a16="http://schemas.microsoft.com/office/drawing/2014/main" id="{5E69CDAC-E7B1-B1AE-D472-A33E0AF800AF}"/>
              </a:ext>
            </a:extLst>
          </p:cNvPr>
          <p:cNvGrpSpPr/>
          <p:nvPr/>
        </p:nvGrpSpPr>
        <p:grpSpPr>
          <a:xfrm>
            <a:off x="737201" y="2221659"/>
            <a:ext cx="10911380" cy="2964665"/>
            <a:chOff x="737201" y="2118713"/>
            <a:chExt cx="10911380" cy="2964665"/>
          </a:xfrm>
        </p:grpSpPr>
        <p:sp>
          <p:nvSpPr>
            <p:cNvPr id="19" name="文字方塊 18">
              <a:extLst>
                <a:ext uri="{FF2B5EF4-FFF2-40B4-BE49-F238E27FC236}">
                  <a16:creationId xmlns:a16="http://schemas.microsoft.com/office/drawing/2014/main" id="{CB3426E0-0A38-E566-F563-47161E7EFFD7}"/>
                </a:ext>
              </a:extLst>
            </p:cNvPr>
            <p:cNvSpPr txBox="1"/>
            <p:nvPr/>
          </p:nvSpPr>
          <p:spPr>
            <a:xfrm>
              <a:off x="8048581" y="3162742"/>
              <a:ext cx="3324269" cy="1200329"/>
            </a:xfrm>
            <a:prstGeom prst="rect">
              <a:avLst/>
            </a:prstGeom>
            <a:noFill/>
          </p:spPr>
          <p:txBody>
            <a:bodyPr wrap="square">
              <a:spAutoFit/>
            </a:bodyPr>
            <a:lstStyle/>
            <a:p>
              <a:r>
                <a:rPr lang="en-US" altLang="zh-TW" sz="2400" dirty="0"/>
                <a:t>Finally,  Use </a:t>
              </a:r>
              <a:r>
                <a:rPr lang="en-US" altLang="zh-TW" sz="2400" b="1" dirty="0"/>
                <a:t>Tiny BERT </a:t>
              </a:r>
              <a:r>
                <a:rPr lang="en-US" altLang="zh-TW" sz="2400" dirty="0"/>
                <a:t>for the next step embedding.</a:t>
              </a:r>
              <a:endParaRPr lang="zh-TW" altLang="en-US" sz="2400" dirty="0"/>
            </a:p>
          </p:txBody>
        </p:sp>
        <p:sp>
          <p:nvSpPr>
            <p:cNvPr id="20" name="箭號: 五邊形 19">
              <a:extLst>
                <a:ext uri="{FF2B5EF4-FFF2-40B4-BE49-F238E27FC236}">
                  <a16:creationId xmlns:a16="http://schemas.microsoft.com/office/drawing/2014/main" id="{A3832B68-2CB6-6BB8-9CA0-E7C3AF6A93BE}"/>
                </a:ext>
              </a:extLst>
            </p:cNvPr>
            <p:cNvSpPr/>
            <p:nvPr/>
          </p:nvSpPr>
          <p:spPr>
            <a:xfrm>
              <a:off x="737201" y="2122663"/>
              <a:ext cx="3882014" cy="873524"/>
            </a:xfrm>
            <a:prstGeom prst="homePlat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箭號: ＞形 21">
              <a:extLst>
                <a:ext uri="{FF2B5EF4-FFF2-40B4-BE49-F238E27FC236}">
                  <a16:creationId xmlns:a16="http://schemas.microsoft.com/office/drawing/2014/main" id="{9A1510F3-22AC-1307-98B9-89DB17EE3428}"/>
                </a:ext>
              </a:extLst>
            </p:cNvPr>
            <p:cNvSpPr/>
            <p:nvPr/>
          </p:nvSpPr>
          <p:spPr>
            <a:xfrm>
              <a:off x="4533898" y="2118713"/>
              <a:ext cx="3600000" cy="873524"/>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形 22">
              <a:extLst>
                <a:ext uri="{FF2B5EF4-FFF2-40B4-BE49-F238E27FC236}">
                  <a16:creationId xmlns:a16="http://schemas.microsoft.com/office/drawing/2014/main" id="{4E99B381-8D79-D197-6CDE-64B43CD0C9E1}"/>
                </a:ext>
              </a:extLst>
            </p:cNvPr>
            <p:cNvSpPr/>
            <p:nvPr/>
          </p:nvSpPr>
          <p:spPr>
            <a:xfrm>
              <a:off x="8048581" y="2118713"/>
              <a:ext cx="3600000" cy="873524"/>
            </a:xfrm>
            <a:prstGeom prst="chevron">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475F3E7F-2F9C-8108-CDDD-DF475B907BF7}"/>
                </a:ext>
              </a:extLst>
            </p:cNvPr>
            <p:cNvSpPr txBox="1"/>
            <p:nvPr/>
          </p:nvSpPr>
          <p:spPr>
            <a:xfrm>
              <a:off x="737201" y="3144386"/>
              <a:ext cx="3456268" cy="1938992"/>
            </a:xfrm>
            <a:prstGeom prst="rect">
              <a:avLst/>
            </a:prstGeom>
            <a:noFill/>
          </p:spPr>
          <p:txBody>
            <a:bodyPr wrap="square">
              <a:spAutoFit/>
            </a:bodyPr>
            <a:lstStyle/>
            <a:p>
              <a:r>
                <a:rPr lang="en-US" altLang="zh-TW" sz="2400" dirty="0"/>
                <a:t>Some </a:t>
              </a:r>
              <a:r>
                <a:rPr lang="en-US" altLang="zh-TW" sz="2400" b="1" dirty="0"/>
                <a:t>proper nouns and abbreviations appear </a:t>
              </a:r>
              <a:r>
                <a:rPr lang="en-US" altLang="zh-TW" sz="2400" dirty="0"/>
                <a:t>in the dataset, making unseen word error for glove embedding.</a:t>
              </a:r>
            </a:p>
          </p:txBody>
        </p:sp>
        <p:sp>
          <p:nvSpPr>
            <p:cNvPr id="27" name="文字方塊 26">
              <a:extLst>
                <a:ext uri="{FF2B5EF4-FFF2-40B4-BE49-F238E27FC236}">
                  <a16:creationId xmlns:a16="http://schemas.microsoft.com/office/drawing/2014/main" id="{45A57DE4-E24A-9F11-EE92-875825FC4E3E}"/>
                </a:ext>
              </a:extLst>
            </p:cNvPr>
            <p:cNvSpPr txBox="1"/>
            <p:nvPr/>
          </p:nvSpPr>
          <p:spPr>
            <a:xfrm>
              <a:off x="4545344" y="3144386"/>
              <a:ext cx="3151362" cy="1200329"/>
            </a:xfrm>
            <a:prstGeom prst="rect">
              <a:avLst/>
            </a:prstGeom>
            <a:noFill/>
          </p:spPr>
          <p:txBody>
            <a:bodyPr wrap="square">
              <a:spAutoFit/>
            </a:bodyPr>
            <a:lstStyle/>
            <a:p>
              <a:r>
                <a:rPr lang="en-US" altLang="zh-TW" sz="2400" dirty="0"/>
                <a:t>Using BERT model, but will cause the problem of </a:t>
              </a:r>
              <a:r>
                <a:rPr lang="en-US" altLang="zh-TW" sz="2400" b="1" dirty="0"/>
                <a:t>out of memory</a:t>
              </a:r>
              <a:r>
                <a:rPr lang="en-US" altLang="zh-TW" sz="2400" dirty="0"/>
                <a:t>.</a:t>
              </a:r>
            </a:p>
          </p:txBody>
        </p:sp>
      </p:grpSp>
      <p:sp>
        <p:nvSpPr>
          <p:cNvPr id="29" name="投影片編號版面配置區 1">
            <a:extLst>
              <a:ext uri="{FF2B5EF4-FFF2-40B4-BE49-F238E27FC236}">
                <a16:creationId xmlns:a16="http://schemas.microsoft.com/office/drawing/2014/main" id="{D62A1F0F-D4D5-5D18-3BAD-BF842A274592}"/>
              </a:ext>
            </a:extLst>
          </p:cNvPr>
          <p:cNvSpPr txBox="1">
            <a:spLocks/>
          </p:cNvSpPr>
          <p:nvPr/>
        </p:nvSpPr>
        <p:spPr>
          <a:xfrm>
            <a:off x="0" y="6150131"/>
            <a:ext cx="684286" cy="365125"/>
          </a:xfrm>
          <a:prstGeom prst="rect">
            <a:avLst/>
          </a:prstGeom>
          <a:solidFill>
            <a:srgbClr val="203864"/>
          </a:solidFill>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279CCC-26AB-41DF-9A41-D93883C5D382}" type="slidenum">
              <a:rPr lang="zh-TW" altLang="en-US" sz="2000" b="1" smtClean="0">
                <a:solidFill>
                  <a:schemeClr val="bg1"/>
                </a:solidFill>
              </a:rPr>
              <a:pPr algn="ctr"/>
              <a:t>7</a:t>
            </a:fld>
            <a:endParaRPr lang="zh-TW" altLang="en-US" sz="2000" b="1" dirty="0">
              <a:solidFill>
                <a:schemeClr val="bg1"/>
              </a:solidFill>
            </a:endParaRPr>
          </a:p>
        </p:txBody>
      </p:sp>
    </p:spTree>
    <p:extLst>
      <p:ext uri="{BB962C8B-B14F-4D97-AF65-F5344CB8AC3E}">
        <p14:creationId xmlns:p14="http://schemas.microsoft.com/office/powerpoint/2010/main" val="278118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68861" y="-712"/>
            <a:ext cx="1172088" cy="523220"/>
          </a:xfrm>
          <a:prstGeom prst="rect">
            <a:avLst/>
          </a:prstGeom>
          <a:noFill/>
        </p:spPr>
        <p:txBody>
          <a:bodyPr wrap="square">
            <a:spAutoFit/>
          </a:bodyPr>
          <a:lstStyle/>
          <a:p>
            <a:pPr algn="ctr"/>
            <a:r>
              <a:rPr lang="en-US" altLang="zh-TW" sz="1400" b="1" dirty="0"/>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5"/>
            <a:ext cx="6189773" cy="1225605"/>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6"/>
            <a:ext cx="2439316" cy="1223883"/>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6438" y="486654"/>
            <a:ext cx="4444099" cy="17031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Tiny BERT  finetune architecture</a:t>
            </a:r>
            <a:endParaRPr lang="zh-TW" altLang="en-US" sz="3600" b="1" dirty="0"/>
          </a:p>
        </p:txBody>
      </p:sp>
      <p:grpSp>
        <p:nvGrpSpPr>
          <p:cNvPr id="99" name="群組 98">
            <a:extLst>
              <a:ext uri="{FF2B5EF4-FFF2-40B4-BE49-F238E27FC236}">
                <a16:creationId xmlns:a16="http://schemas.microsoft.com/office/drawing/2014/main" id="{A952C01B-4A4E-1638-D649-736FAC1D5B4C}"/>
              </a:ext>
            </a:extLst>
          </p:cNvPr>
          <p:cNvGrpSpPr/>
          <p:nvPr/>
        </p:nvGrpSpPr>
        <p:grpSpPr>
          <a:xfrm>
            <a:off x="784006" y="2670529"/>
            <a:ext cx="10551684" cy="2196003"/>
            <a:chOff x="784006" y="2670529"/>
            <a:chExt cx="10551684" cy="2196003"/>
          </a:xfrm>
        </p:grpSpPr>
        <p:sp>
          <p:nvSpPr>
            <p:cNvPr id="26" name="矩形: 圓角 25">
              <a:extLst>
                <a:ext uri="{FF2B5EF4-FFF2-40B4-BE49-F238E27FC236}">
                  <a16:creationId xmlns:a16="http://schemas.microsoft.com/office/drawing/2014/main" id="{02A14DAB-3BE9-4291-50FC-A8D7CA1CCBDA}"/>
                </a:ext>
              </a:extLst>
            </p:cNvPr>
            <p:cNvSpPr/>
            <p:nvPr/>
          </p:nvSpPr>
          <p:spPr>
            <a:xfrm>
              <a:off x="784006" y="2670532"/>
              <a:ext cx="2196000" cy="2196000"/>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altLang="zh-TW" sz="2400" b="1" dirty="0">
                  <a:solidFill>
                    <a:schemeClr val="tx1"/>
                  </a:solidFill>
                  <a:latin typeface="+mj-lt"/>
                </a:rPr>
                <a:t>Authors</a:t>
              </a:r>
            </a:p>
            <a:p>
              <a:pPr marL="342900" indent="-342900">
                <a:lnSpc>
                  <a:spcPct val="150000"/>
                </a:lnSpc>
                <a:buFont typeface="Arial" panose="020B0604020202020204" pitchFamily="34" charset="0"/>
                <a:buChar char="•"/>
              </a:pPr>
              <a:r>
                <a:rPr lang="en-US" altLang="zh-TW" sz="2400" b="1" dirty="0">
                  <a:solidFill>
                    <a:schemeClr val="tx1"/>
                  </a:solidFill>
                  <a:latin typeface="+mj-lt"/>
                </a:rPr>
                <a:t>Title</a:t>
              </a:r>
            </a:p>
            <a:p>
              <a:pPr marL="342900" indent="-342900">
                <a:lnSpc>
                  <a:spcPct val="150000"/>
                </a:lnSpc>
                <a:buFont typeface="Arial" panose="020B0604020202020204" pitchFamily="34" charset="0"/>
                <a:buChar char="•"/>
              </a:pPr>
              <a:r>
                <a:rPr lang="en-US" altLang="zh-TW" sz="2400" b="1" dirty="0">
                  <a:solidFill>
                    <a:schemeClr val="tx1"/>
                  </a:solidFill>
                  <a:latin typeface="+mj-lt"/>
                </a:rPr>
                <a:t>Date</a:t>
              </a:r>
              <a:endParaRPr lang="zh-TW" altLang="en-US" sz="2400" b="1" dirty="0">
                <a:solidFill>
                  <a:schemeClr val="tx1"/>
                </a:solidFill>
                <a:latin typeface="+mj-lt"/>
              </a:endParaRPr>
            </a:p>
          </p:txBody>
        </p:sp>
        <p:cxnSp>
          <p:nvCxnSpPr>
            <p:cNvPr id="29" name="直線單箭頭接點 28">
              <a:extLst>
                <a:ext uri="{FF2B5EF4-FFF2-40B4-BE49-F238E27FC236}">
                  <a16:creationId xmlns:a16="http://schemas.microsoft.com/office/drawing/2014/main" id="{76C0311A-3C87-EB2F-A5C6-42EB3BA4FBE0}"/>
                </a:ext>
              </a:extLst>
            </p:cNvPr>
            <p:cNvCxnSpPr>
              <a:cxnSpLocks/>
              <a:stCxn id="26" idx="3"/>
              <a:endCxn id="30" idx="1"/>
            </p:cNvCxnSpPr>
            <p:nvPr/>
          </p:nvCxnSpPr>
          <p:spPr>
            <a:xfrm>
              <a:off x="2980006" y="3768532"/>
              <a:ext cx="5892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圓角 29">
              <a:extLst>
                <a:ext uri="{FF2B5EF4-FFF2-40B4-BE49-F238E27FC236}">
                  <a16:creationId xmlns:a16="http://schemas.microsoft.com/office/drawing/2014/main" id="{DE60D879-7DD4-002C-9B25-C5DAF3EF3DA9}"/>
                </a:ext>
              </a:extLst>
            </p:cNvPr>
            <p:cNvSpPr/>
            <p:nvPr/>
          </p:nvSpPr>
          <p:spPr>
            <a:xfrm>
              <a:off x="3569234" y="2670532"/>
              <a:ext cx="2196000" cy="21960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mj-lt"/>
                </a:rPr>
                <a:t>Tiny</a:t>
              </a:r>
            </a:p>
            <a:p>
              <a:pPr algn="ctr"/>
              <a:r>
                <a:rPr lang="en-US" altLang="zh-TW" sz="2400" b="1" dirty="0">
                  <a:solidFill>
                    <a:schemeClr val="tx1"/>
                  </a:solidFill>
                  <a:latin typeface="+mj-lt"/>
                </a:rPr>
                <a:t>BERT</a:t>
              </a:r>
              <a:endParaRPr lang="zh-TW" altLang="en-US" sz="2400" b="1" dirty="0">
                <a:solidFill>
                  <a:schemeClr val="tx1"/>
                </a:solidFill>
                <a:latin typeface="+mj-lt"/>
              </a:endParaRPr>
            </a:p>
          </p:txBody>
        </p:sp>
        <p:sp>
          <p:nvSpPr>
            <p:cNvPr id="31" name="矩形: 圓角 30">
              <a:extLst>
                <a:ext uri="{FF2B5EF4-FFF2-40B4-BE49-F238E27FC236}">
                  <a16:creationId xmlns:a16="http://schemas.microsoft.com/office/drawing/2014/main" id="{08848B44-0E59-4F2C-E70D-E0B83AA72E3C}"/>
                </a:ext>
              </a:extLst>
            </p:cNvPr>
            <p:cNvSpPr/>
            <p:nvPr/>
          </p:nvSpPr>
          <p:spPr>
            <a:xfrm>
              <a:off x="6354462" y="2670529"/>
              <a:ext cx="2196000" cy="219600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mj-lt"/>
                </a:rPr>
                <a:t>Classifier</a:t>
              </a:r>
            </a:p>
            <a:p>
              <a:pPr algn="ctr"/>
              <a:r>
                <a:rPr lang="en-US" altLang="zh-TW" sz="2000" dirty="0">
                  <a:solidFill>
                    <a:schemeClr val="tx1"/>
                  </a:solidFill>
                  <a:latin typeface="+mj-lt"/>
                </a:rPr>
                <a:t>feedforward</a:t>
              </a:r>
              <a:br>
                <a:rPr lang="en-US" altLang="zh-TW" sz="2000" dirty="0">
                  <a:solidFill>
                    <a:schemeClr val="tx1"/>
                  </a:solidFill>
                  <a:latin typeface="+mj-lt"/>
                </a:rPr>
              </a:br>
              <a:r>
                <a:rPr lang="en-US" altLang="zh-TW" sz="2800" dirty="0">
                  <a:solidFill>
                    <a:schemeClr val="tx1"/>
                  </a:solidFill>
                  <a:latin typeface="+mj-lt"/>
                </a:rPr>
                <a:t>+</a:t>
              </a:r>
              <a:endParaRPr lang="en-US" altLang="zh-TW" sz="2000" dirty="0">
                <a:solidFill>
                  <a:schemeClr val="tx1"/>
                </a:solidFill>
                <a:latin typeface="+mj-lt"/>
              </a:endParaRPr>
            </a:p>
            <a:p>
              <a:pPr algn="ctr"/>
              <a:r>
                <a:rPr lang="en-US" altLang="zh-TW" sz="2000" dirty="0" err="1">
                  <a:solidFill>
                    <a:schemeClr val="tx1"/>
                  </a:solidFill>
                  <a:latin typeface="+mj-lt"/>
                </a:rPr>
                <a:t>softmax</a:t>
              </a:r>
              <a:endParaRPr lang="zh-TW" altLang="en-US" sz="2000" dirty="0">
                <a:solidFill>
                  <a:schemeClr val="tx1"/>
                </a:solidFill>
                <a:latin typeface="+mj-lt"/>
              </a:endParaRPr>
            </a:p>
          </p:txBody>
        </p:sp>
        <p:cxnSp>
          <p:nvCxnSpPr>
            <p:cNvPr id="32" name="直線單箭頭接點 31">
              <a:extLst>
                <a:ext uri="{FF2B5EF4-FFF2-40B4-BE49-F238E27FC236}">
                  <a16:creationId xmlns:a16="http://schemas.microsoft.com/office/drawing/2014/main" id="{39056A50-0517-E343-4F96-377AAF147DBA}"/>
                </a:ext>
              </a:extLst>
            </p:cNvPr>
            <p:cNvCxnSpPr>
              <a:cxnSpLocks/>
              <a:stCxn id="30" idx="3"/>
              <a:endCxn id="31" idx="1"/>
            </p:cNvCxnSpPr>
            <p:nvPr/>
          </p:nvCxnSpPr>
          <p:spPr>
            <a:xfrm flipV="1">
              <a:off x="5765234" y="3768529"/>
              <a:ext cx="589228" cy="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48757B-6EEA-2555-99E1-AE96D3C2C652}"/>
                </a:ext>
              </a:extLst>
            </p:cNvPr>
            <p:cNvCxnSpPr>
              <a:cxnSpLocks/>
              <a:stCxn id="31" idx="3"/>
              <a:endCxn id="34" idx="1"/>
            </p:cNvCxnSpPr>
            <p:nvPr/>
          </p:nvCxnSpPr>
          <p:spPr>
            <a:xfrm>
              <a:off x="8550462" y="3768529"/>
              <a:ext cx="589228"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圓角 33">
              <a:extLst>
                <a:ext uri="{FF2B5EF4-FFF2-40B4-BE49-F238E27FC236}">
                  <a16:creationId xmlns:a16="http://schemas.microsoft.com/office/drawing/2014/main" id="{14606C82-9D31-2E5B-EF2F-A01F065554BC}"/>
                </a:ext>
              </a:extLst>
            </p:cNvPr>
            <p:cNvSpPr/>
            <p:nvPr/>
          </p:nvSpPr>
          <p:spPr>
            <a:xfrm>
              <a:off x="9139690" y="2670531"/>
              <a:ext cx="2196000" cy="2196000"/>
            </a:xfrm>
            <a:prstGeom prst="round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mj-lt"/>
                </a:rPr>
                <a:t>One of the journals</a:t>
              </a:r>
              <a:endParaRPr lang="zh-TW" altLang="en-US" sz="2400" b="1" dirty="0">
                <a:solidFill>
                  <a:schemeClr val="tx1"/>
                </a:solidFill>
                <a:latin typeface="+mj-lt"/>
              </a:endParaRPr>
            </a:p>
          </p:txBody>
        </p:sp>
      </p:grpSp>
      <p:sp>
        <p:nvSpPr>
          <p:cNvPr id="100" name="投影片編號版面配置區 1">
            <a:extLst>
              <a:ext uri="{FF2B5EF4-FFF2-40B4-BE49-F238E27FC236}">
                <a16:creationId xmlns:a16="http://schemas.microsoft.com/office/drawing/2014/main" id="{02A48F65-BA24-77C9-ED15-FC7DA2313347}"/>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8</a:t>
            </a:fld>
            <a:endParaRPr lang="zh-TW" altLang="en-US" sz="2000" b="1" dirty="0">
              <a:solidFill>
                <a:schemeClr val="bg1"/>
              </a:solidFill>
            </a:endParaRPr>
          </a:p>
        </p:txBody>
      </p:sp>
    </p:spTree>
    <p:extLst>
      <p:ext uri="{BB962C8B-B14F-4D97-AF65-F5344CB8AC3E}">
        <p14:creationId xmlns:p14="http://schemas.microsoft.com/office/powerpoint/2010/main" val="148523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1CDC3119-5E76-459F-E848-1A5C6FFBF42A}"/>
              </a:ext>
            </a:extLst>
          </p:cNvPr>
          <p:cNvSpPr/>
          <p:nvPr/>
        </p:nvSpPr>
        <p:spPr>
          <a:xfrm>
            <a:off x="-4880" y="1890951"/>
            <a:ext cx="12201760" cy="1222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9905A3CA-0D31-0C4D-E827-946870206AF7}"/>
              </a:ext>
            </a:extLst>
          </p:cNvPr>
          <p:cNvSpPr/>
          <p:nvPr/>
        </p:nvSpPr>
        <p:spPr>
          <a:xfrm>
            <a:off x="-23251" y="3067642"/>
            <a:ext cx="12201760" cy="37903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6B1C76E5-B6E1-B859-3E51-E04303C134F0}"/>
              </a:ext>
            </a:extLst>
          </p:cNvPr>
          <p:cNvSpPr/>
          <p:nvPr/>
        </p:nvSpPr>
        <p:spPr>
          <a:xfrm>
            <a:off x="6336664"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4" name="矩形 3">
            <a:extLst>
              <a:ext uri="{FF2B5EF4-FFF2-40B4-BE49-F238E27FC236}">
                <a16:creationId xmlns:a16="http://schemas.microsoft.com/office/drawing/2014/main" id="{FA8A98FC-745F-84A9-E25D-A4D91F07A802}"/>
              </a:ext>
            </a:extLst>
          </p:cNvPr>
          <p:cNvSpPr/>
          <p:nvPr/>
        </p:nvSpPr>
        <p:spPr>
          <a:xfrm>
            <a:off x="7307073" y="-10392"/>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5" name="矩形 4">
            <a:extLst>
              <a:ext uri="{FF2B5EF4-FFF2-40B4-BE49-F238E27FC236}">
                <a16:creationId xmlns:a16="http://schemas.microsoft.com/office/drawing/2014/main" id="{E7B68EF7-56CD-8B7B-2EC6-E861A9AF67CC}"/>
              </a:ext>
            </a:extLst>
          </p:cNvPr>
          <p:cNvSpPr/>
          <p:nvPr/>
        </p:nvSpPr>
        <p:spPr>
          <a:xfrm>
            <a:off x="8296871"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endParaRPr>
          </a:p>
        </p:txBody>
      </p:sp>
      <p:sp>
        <p:nvSpPr>
          <p:cNvPr id="6" name="矩形 5">
            <a:extLst>
              <a:ext uri="{FF2B5EF4-FFF2-40B4-BE49-F238E27FC236}">
                <a16:creationId xmlns:a16="http://schemas.microsoft.com/office/drawing/2014/main" id="{4203CADC-41F4-1C5D-79DC-E01D4ED8EB5B}"/>
              </a:ext>
            </a:extLst>
          </p:cNvPr>
          <p:cNvSpPr/>
          <p:nvPr/>
        </p:nvSpPr>
        <p:spPr>
          <a:xfrm>
            <a:off x="9265690" y="-7908"/>
            <a:ext cx="972000" cy="519545"/>
          </a:xfrm>
          <a:prstGeom prst="rect">
            <a:avLst/>
          </a:prstGeom>
          <a:solidFill>
            <a:srgbClr val="ED7D3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7" name="矩形 6">
            <a:extLst>
              <a:ext uri="{FF2B5EF4-FFF2-40B4-BE49-F238E27FC236}">
                <a16:creationId xmlns:a16="http://schemas.microsoft.com/office/drawing/2014/main" id="{9A8E4C80-B02F-ED84-407F-0B6964C1686C}"/>
              </a:ext>
            </a:extLst>
          </p:cNvPr>
          <p:cNvSpPr/>
          <p:nvPr/>
        </p:nvSpPr>
        <p:spPr>
          <a:xfrm>
            <a:off x="10231328"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8" name="矩形 7">
            <a:extLst>
              <a:ext uri="{FF2B5EF4-FFF2-40B4-BE49-F238E27FC236}">
                <a16:creationId xmlns:a16="http://schemas.microsoft.com/office/drawing/2014/main" id="{1D999A9A-4E46-F3E0-B7EF-3B3F2B945CB0}"/>
              </a:ext>
            </a:extLst>
          </p:cNvPr>
          <p:cNvSpPr/>
          <p:nvPr/>
        </p:nvSpPr>
        <p:spPr>
          <a:xfrm>
            <a:off x="11206509" y="-10391"/>
            <a:ext cx="972000" cy="51954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bg1">
                  <a:lumMod val="50000"/>
                </a:schemeClr>
              </a:solidFill>
            </a:endParaRPr>
          </a:p>
        </p:txBody>
      </p:sp>
      <p:sp>
        <p:nvSpPr>
          <p:cNvPr id="9" name="文字方塊 8">
            <a:extLst>
              <a:ext uri="{FF2B5EF4-FFF2-40B4-BE49-F238E27FC236}">
                <a16:creationId xmlns:a16="http://schemas.microsoft.com/office/drawing/2014/main" id="{78AD8E54-201B-CFCA-2CE8-ED38D7805FC3}"/>
              </a:ext>
            </a:extLst>
          </p:cNvPr>
          <p:cNvSpPr txBox="1"/>
          <p:nvPr/>
        </p:nvSpPr>
        <p:spPr>
          <a:xfrm>
            <a:off x="6354462" y="85200"/>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Explore</a:t>
            </a:r>
          </a:p>
        </p:txBody>
      </p:sp>
      <p:sp>
        <p:nvSpPr>
          <p:cNvPr id="10" name="文字方塊 9">
            <a:extLst>
              <a:ext uri="{FF2B5EF4-FFF2-40B4-BE49-F238E27FC236}">
                <a16:creationId xmlns:a16="http://schemas.microsoft.com/office/drawing/2014/main" id="{9D05FC2B-DA2F-F83F-645B-0271D5382462}"/>
              </a:ext>
            </a:extLst>
          </p:cNvPr>
          <p:cNvSpPr txBox="1"/>
          <p:nvPr/>
        </p:nvSpPr>
        <p:spPr>
          <a:xfrm>
            <a:off x="7313087" y="-10392"/>
            <a:ext cx="972000" cy="523220"/>
          </a:xfrm>
          <a:prstGeom prst="rect">
            <a:avLst/>
          </a:prstGeom>
          <a:solidFill>
            <a:schemeClr val="bg1">
              <a:lumMod val="95000"/>
            </a:schemeClr>
          </a:solidFill>
        </p:spPr>
        <p:txBody>
          <a:bodyPr wrap="square">
            <a:spAutoFit/>
          </a:bodyPr>
          <a:lstStyle/>
          <a:p>
            <a:pPr algn="ctr"/>
            <a:r>
              <a:rPr lang="en-US" altLang="zh-TW" sz="1400" b="1" dirty="0">
                <a:solidFill>
                  <a:srgbClr val="7F7F7F"/>
                </a:solidFill>
              </a:rPr>
              <a:t>Previous Progress</a:t>
            </a:r>
          </a:p>
        </p:txBody>
      </p:sp>
      <p:sp>
        <p:nvSpPr>
          <p:cNvPr id="11" name="文字方塊 10">
            <a:extLst>
              <a:ext uri="{FF2B5EF4-FFF2-40B4-BE49-F238E27FC236}">
                <a16:creationId xmlns:a16="http://schemas.microsoft.com/office/drawing/2014/main" id="{38213B84-E318-8488-51E9-9F957F048402}"/>
              </a:ext>
            </a:extLst>
          </p:cNvPr>
          <p:cNvSpPr txBox="1"/>
          <p:nvPr/>
        </p:nvSpPr>
        <p:spPr>
          <a:xfrm>
            <a:off x="8269530" y="85200"/>
            <a:ext cx="972000" cy="328360"/>
          </a:xfrm>
          <a:prstGeom prst="rect">
            <a:avLst/>
          </a:prstGeom>
          <a:noFill/>
        </p:spPr>
        <p:txBody>
          <a:bodyPr wrap="square">
            <a:spAutoFit/>
          </a:bodyPr>
          <a:lstStyle/>
          <a:p>
            <a:pPr algn="ctr">
              <a:lnSpc>
                <a:spcPct val="120000"/>
              </a:lnSpc>
            </a:pPr>
            <a:r>
              <a:rPr lang="en-US" altLang="zh-TW" sz="1400" b="1" dirty="0">
                <a:solidFill>
                  <a:srgbClr val="7F7F7F"/>
                </a:solidFill>
              </a:rPr>
              <a:t>Dataset</a:t>
            </a:r>
          </a:p>
        </p:txBody>
      </p:sp>
      <p:sp>
        <p:nvSpPr>
          <p:cNvPr id="12" name="文字方塊 11">
            <a:extLst>
              <a:ext uri="{FF2B5EF4-FFF2-40B4-BE49-F238E27FC236}">
                <a16:creationId xmlns:a16="http://schemas.microsoft.com/office/drawing/2014/main" id="{D3C22516-219A-23A5-60C6-447410C0AB2A}"/>
              </a:ext>
            </a:extLst>
          </p:cNvPr>
          <p:cNvSpPr txBox="1"/>
          <p:nvPr/>
        </p:nvSpPr>
        <p:spPr>
          <a:xfrm>
            <a:off x="9168861" y="-712"/>
            <a:ext cx="1172088" cy="523220"/>
          </a:xfrm>
          <a:prstGeom prst="rect">
            <a:avLst/>
          </a:prstGeom>
          <a:noFill/>
        </p:spPr>
        <p:txBody>
          <a:bodyPr wrap="square">
            <a:spAutoFit/>
          </a:bodyPr>
          <a:lstStyle/>
          <a:p>
            <a:pPr algn="ctr"/>
            <a:r>
              <a:rPr lang="en-US" altLang="zh-TW" sz="1400" b="1" dirty="0"/>
              <a:t>Experiment Method</a:t>
            </a:r>
          </a:p>
        </p:txBody>
      </p:sp>
      <p:sp>
        <p:nvSpPr>
          <p:cNvPr id="13" name="文字方塊 12">
            <a:extLst>
              <a:ext uri="{FF2B5EF4-FFF2-40B4-BE49-F238E27FC236}">
                <a16:creationId xmlns:a16="http://schemas.microsoft.com/office/drawing/2014/main" id="{B52A88CB-0CD5-5C75-3876-56516992FFBA}"/>
              </a:ext>
            </a:extLst>
          </p:cNvPr>
          <p:cNvSpPr txBox="1"/>
          <p:nvPr/>
        </p:nvSpPr>
        <p:spPr>
          <a:xfrm>
            <a:off x="10225314" y="66491"/>
            <a:ext cx="972000"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Result</a:t>
            </a:r>
          </a:p>
        </p:txBody>
      </p:sp>
      <p:sp>
        <p:nvSpPr>
          <p:cNvPr id="14" name="文字方塊 13">
            <a:extLst>
              <a:ext uri="{FF2B5EF4-FFF2-40B4-BE49-F238E27FC236}">
                <a16:creationId xmlns:a16="http://schemas.microsoft.com/office/drawing/2014/main" id="{2222DBFE-B63C-4162-6092-2A5D4D1AABAD}"/>
              </a:ext>
            </a:extLst>
          </p:cNvPr>
          <p:cNvSpPr txBox="1"/>
          <p:nvPr/>
        </p:nvSpPr>
        <p:spPr>
          <a:xfrm>
            <a:off x="11169973" y="66491"/>
            <a:ext cx="1044856" cy="328360"/>
          </a:xfrm>
          <a:prstGeom prst="rect">
            <a:avLst/>
          </a:prstGeom>
          <a:noFill/>
        </p:spPr>
        <p:txBody>
          <a:bodyPr wrap="square">
            <a:spAutoFit/>
          </a:bodyPr>
          <a:lstStyle/>
          <a:p>
            <a:pPr algn="ctr">
              <a:lnSpc>
                <a:spcPct val="120000"/>
              </a:lnSpc>
            </a:pPr>
            <a:r>
              <a:rPr lang="en-US" altLang="zh-TW" sz="1400" b="1" dirty="0">
                <a:solidFill>
                  <a:schemeClr val="bg1">
                    <a:lumMod val="50000"/>
                  </a:schemeClr>
                </a:solidFill>
              </a:rPr>
              <a:t>Discussion</a:t>
            </a:r>
          </a:p>
        </p:txBody>
      </p:sp>
      <p:sp>
        <p:nvSpPr>
          <p:cNvPr id="15" name="平行四邊形 14">
            <a:extLst>
              <a:ext uri="{FF2B5EF4-FFF2-40B4-BE49-F238E27FC236}">
                <a16:creationId xmlns:a16="http://schemas.microsoft.com/office/drawing/2014/main" id="{5D9B8FC6-AF34-E9F4-D7C5-C0A29E3F03E0}"/>
              </a:ext>
            </a:extLst>
          </p:cNvPr>
          <p:cNvSpPr/>
          <p:nvPr/>
        </p:nvSpPr>
        <p:spPr>
          <a:xfrm>
            <a:off x="-461148" y="463915"/>
            <a:ext cx="6189773" cy="1225605"/>
          </a:xfrm>
          <a:prstGeom prst="parallelogram">
            <a:avLst>
              <a:gd name="adj" fmla="val 512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平行四邊形 15">
            <a:extLst>
              <a:ext uri="{FF2B5EF4-FFF2-40B4-BE49-F238E27FC236}">
                <a16:creationId xmlns:a16="http://schemas.microsoft.com/office/drawing/2014/main" id="{FD4AE6A1-4FF6-B4E6-AC5E-DB65538BCFC3}"/>
              </a:ext>
            </a:extLst>
          </p:cNvPr>
          <p:cNvSpPr/>
          <p:nvPr/>
        </p:nvSpPr>
        <p:spPr>
          <a:xfrm>
            <a:off x="-1597652" y="465636"/>
            <a:ext cx="2439316" cy="1223883"/>
          </a:xfrm>
          <a:prstGeom prst="parallelogram">
            <a:avLst>
              <a:gd name="adj" fmla="val 5122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標題 1">
            <a:extLst>
              <a:ext uri="{FF2B5EF4-FFF2-40B4-BE49-F238E27FC236}">
                <a16:creationId xmlns:a16="http://schemas.microsoft.com/office/drawing/2014/main" id="{07ABAFAC-D508-B7C0-B4D2-D10AA5F1A163}"/>
              </a:ext>
            </a:extLst>
          </p:cNvPr>
          <p:cNvSpPr txBox="1">
            <a:spLocks/>
          </p:cNvSpPr>
          <p:nvPr/>
        </p:nvSpPr>
        <p:spPr>
          <a:xfrm>
            <a:off x="946438" y="486654"/>
            <a:ext cx="4444099" cy="17031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TW" sz="3600" b="1" dirty="0"/>
              <a:t>BERT + GCL Pretraining</a:t>
            </a:r>
            <a:endParaRPr lang="zh-TW" altLang="en-US" sz="3600" b="1" dirty="0"/>
          </a:p>
        </p:txBody>
      </p:sp>
      <p:grpSp>
        <p:nvGrpSpPr>
          <p:cNvPr id="25" name="群組 24">
            <a:extLst>
              <a:ext uri="{FF2B5EF4-FFF2-40B4-BE49-F238E27FC236}">
                <a16:creationId xmlns:a16="http://schemas.microsoft.com/office/drawing/2014/main" id="{E24D68D0-7446-BA46-8A02-E28DC9F91C58}"/>
              </a:ext>
            </a:extLst>
          </p:cNvPr>
          <p:cNvGrpSpPr/>
          <p:nvPr/>
        </p:nvGrpSpPr>
        <p:grpSpPr>
          <a:xfrm>
            <a:off x="708636" y="3310985"/>
            <a:ext cx="10774728" cy="3349699"/>
            <a:chOff x="1235686" y="2593920"/>
            <a:chExt cx="7498167" cy="2207210"/>
          </a:xfrm>
        </p:grpSpPr>
        <p:pic>
          <p:nvPicPr>
            <p:cNvPr id="27" name="圖片 26">
              <a:extLst>
                <a:ext uri="{FF2B5EF4-FFF2-40B4-BE49-F238E27FC236}">
                  <a16:creationId xmlns:a16="http://schemas.microsoft.com/office/drawing/2014/main" id="{E9FE5042-3771-22DD-87B4-DF3B1D68A096}"/>
                </a:ext>
              </a:extLst>
            </p:cNvPr>
            <p:cNvPicPr>
              <a:picLocks noChangeAspect="1"/>
            </p:cNvPicPr>
            <p:nvPr/>
          </p:nvPicPr>
          <p:blipFill>
            <a:blip r:embed="rId3"/>
            <a:stretch>
              <a:fillRect/>
            </a:stretch>
          </p:blipFill>
          <p:spPr>
            <a:xfrm>
              <a:off x="1235686" y="2593920"/>
              <a:ext cx="5521961" cy="2207210"/>
            </a:xfrm>
            <a:prstGeom prst="rect">
              <a:avLst/>
            </a:prstGeom>
          </p:spPr>
        </p:pic>
        <p:sp>
          <p:nvSpPr>
            <p:cNvPr id="28" name="文字方塊 27">
              <a:extLst>
                <a:ext uri="{FF2B5EF4-FFF2-40B4-BE49-F238E27FC236}">
                  <a16:creationId xmlns:a16="http://schemas.microsoft.com/office/drawing/2014/main" id="{39851FB4-C838-81E1-D2A1-3D9C37414ADA}"/>
                </a:ext>
              </a:extLst>
            </p:cNvPr>
            <p:cNvSpPr txBox="1"/>
            <p:nvPr/>
          </p:nvSpPr>
          <p:spPr>
            <a:xfrm flipH="1">
              <a:off x="6782638" y="4537486"/>
              <a:ext cx="1951215" cy="263644"/>
            </a:xfrm>
            <a:prstGeom prst="rect">
              <a:avLst/>
            </a:prstGeom>
            <a:noFill/>
          </p:spPr>
          <p:txBody>
            <a:bodyPr wrap="square" rtlCol="0">
              <a:spAutoFit/>
            </a:bodyPr>
            <a:lstStyle/>
            <a:p>
              <a:pPr algn="ctr"/>
              <a:r>
                <a:rPr lang="en-US" altLang="zh-TW" sz="2000" b="1" dirty="0"/>
                <a:t>GraphCL architecture</a:t>
              </a:r>
              <a:endParaRPr lang="zh-TW" altLang="en-US" sz="2000" b="1" dirty="0"/>
            </a:p>
          </p:txBody>
        </p:sp>
      </p:grpSp>
      <p:grpSp>
        <p:nvGrpSpPr>
          <p:cNvPr id="83" name="群組 82">
            <a:extLst>
              <a:ext uri="{FF2B5EF4-FFF2-40B4-BE49-F238E27FC236}">
                <a16:creationId xmlns:a16="http://schemas.microsoft.com/office/drawing/2014/main" id="{76B984EE-0B38-250C-1244-53D2BE1EA802}"/>
              </a:ext>
            </a:extLst>
          </p:cNvPr>
          <p:cNvGrpSpPr/>
          <p:nvPr/>
        </p:nvGrpSpPr>
        <p:grpSpPr>
          <a:xfrm>
            <a:off x="1104449" y="2061032"/>
            <a:ext cx="9983103" cy="830280"/>
            <a:chOff x="482709" y="2061032"/>
            <a:chExt cx="9983103" cy="830280"/>
          </a:xfrm>
        </p:grpSpPr>
        <p:sp>
          <p:nvSpPr>
            <p:cNvPr id="39" name="矩形: 圓角 38">
              <a:extLst>
                <a:ext uri="{FF2B5EF4-FFF2-40B4-BE49-F238E27FC236}">
                  <a16:creationId xmlns:a16="http://schemas.microsoft.com/office/drawing/2014/main" id="{A785D34A-1281-038A-95A7-96BB287C8467}"/>
                </a:ext>
              </a:extLst>
            </p:cNvPr>
            <p:cNvSpPr/>
            <p:nvPr/>
          </p:nvSpPr>
          <p:spPr>
            <a:xfrm>
              <a:off x="3502295" y="2063312"/>
              <a:ext cx="1980000" cy="828000"/>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a:solidFill>
                    <a:schemeClr val="tx1"/>
                  </a:solidFill>
                </a:rPr>
                <a:t>Tiny BERT</a:t>
              </a:r>
              <a:endParaRPr lang="zh-TW" altLang="en-US" sz="2200" b="1" dirty="0">
                <a:solidFill>
                  <a:schemeClr val="tx1"/>
                </a:solidFill>
              </a:endParaRPr>
            </a:p>
          </p:txBody>
        </p:sp>
        <p:cxnSp>
          <p:nvCxnSpPr>
            <p:cNvPr id="40" name="直線單箭頭接點 39">
              <a:extLst>
                <a:ext uri="{FF2B5EF4-FFF2-40B4-BE49-F238E27FC236}">
                  <a16:creationId xmlns:a16="http://schemas.microsoft.com/office/drawing/2014/main" id="{2A8A2997-E48B-307A-3E26-C00160879CAA}"/>
                </a:ext>
              </a:extLst>
            </p:cNvPr>
            <p:cNvCxnSpPr>
              <a:cxnSpLocks/>
              <a:stCxn id="39" idx="3"/>
              <a:endCxn id="41" idx="1"/>
            </p:cNvCxnSpPr>
            <p:nvPr/>
          </p:nvCxnSpPr>
          <p:spPr>
            <a:xfrm flipV="1">
              <a:off x="5482295" y="2475032"/>
              <a:ext cx="487931" cy="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圓角 40">
              <a:extLst>
                <a:ext uri="{FF2B5EF4-FFF2-40B4-BE49-F238E27FC236}">
                  <a16:creationId xmlns:a16="http://schemas.microsoft.com/office/drawing/2014/main" id="{E61A6CD3-865C-F608-02EB-2C8D6092C8B2}"/>
                </a:ext>
              </a:extLst>
            </p:cNvPr>
            <p:cNvSpPr/>
            <p:nvPr/>
          </p:nvSpPr>
          <p:spPr>
            <a:xfrm>
              <a:off x="5970226" y="2061032"/>
              <a:ext cx="1980000" cy="828000"/>
            </a:xfrm>
            <a:prstGeom prst="round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a:solidFill>
                    <a:schemeClr val="tx1"/>
                  </a:solidFill>
                </a:rPr>
                <a:t>GraphCL</a:t>
              </a:r>
              <a:endParaRPr lang="zh-TW" altLang="en-US" sz="2200" b="1" dirty="0">
                <a:solidFill>
                  <a:schemeClr val="tx1"/>
                </a:solidFill>
              </a:endParaRPr>
            </a:p>
          </p:txBody>
        </p:sp>
        <p:cxnSp>
          <p:nvCxnSpPr>
            <p:cNvPr id="42" name="直線單箭頭接點 41">
              <a:extLst>
                <a:ext uri="{FF2B5EF4-FFF2-40B4-BE49-F238E27FC236}">
                  <a16:creationId xmlns:a16="http://schemas.microsoft.com/office/drawing/2014/main" id="{73C5FD8A-3368-81C1-535F-EFD90562932C}"/>
                </a:ext>
              </a:extLst>
            </p:cNvPr>
            <p:cNvCxnSpPr>
              <a:cxnSpLocks/>
              <a:stCxn id="41" idx="3"/>
              <a:endCxn id="66" idx="1"/>
            </p:cNvCxnSpPr>
            <p:nvPr/>
          </p:nvCxnSpPr>
          <p:spPr>
            <a:xfrm>
              <a:off x="7950226" y="2475032"/>
              <a:ext cx="535586" cy="1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FA07144D-549A-4982-35DA-13CDA3FC1655}"/>
                </a:ext>
              </a:extLst>
            </p:cNvPr>
            <p:cNvSpPr txBox="1"/>
            <p:nvPr/>
          </p:nvSpPr>
          <p:spPr>
            <a:xfrm>
              <a:off x="482709" y="2061032"/>
              <a:ext cx="2484000" cy="828000"/>
            </a:xfrm>
            <a:prstGeom prst="roundRect">
              <a:avLst/>
            </a:prstGeom>
            <a:noFill/>
            <a:ln w="28575">
              <a:solidFill>
                <a:schemeClr val="bg1">
                  <a:lumMod val="85000"/>
                </a:schemeClr>
              </a:solidFill>
            </a:ln>
          </p:spPr>
          <p:txBody>
            <a:bodyPr wrap="square" rtlCol="0">
              <a:spAutoFit/>
            </a:bodyPr>
            <a:lstStyle/>
            <a:p>
              <a:pPr algn="ctr"/>
              <a:r>
                <a:rPr lang="en-US" altLang="zh-TW" sz="2200" dirty="0"/>
                <a:t>Node: Authors/Title/Date</a:t>
              </a:r>
              <a:endParaRPr lang="zh-TW" altLang="en-US" sz="2200" dirty="0"/>
            </a:p>
          </p:txBody>
        </p:sp>
        <p:cxnSp>
          <p:nvCxnSpPr>
            <p:cNvPr id="38" name="直線單箭頭接點 37">
              <a:extLst>
                <a:ext uri="{FF2B5EF4-FFF2-40B4-BE49-F238E27FC236}">
                  <a16:creationId xmlns:a16="http://schemas.microsoft.com/office/drawing/2014/main" id="{8E12DBCE-B91C-C89F-F5B3-00F377935CF4}"/>
                </a:ext>
              </a:extLst>
            </p:cNvPr>
            <p:cNvCxnSpPr>
              <a:cxnSpLocks/>
              <a:stCxn id="37" idx="3"/>
              <a:endCxn id="39" idx="1"/>
            </p:cNvCxnSpPr>
            <p:nvPr/>
          </p:nvCxnSpPr>
          <p:spPr>
            <a:xfrm>
              <a:off x="2966709" y="2475032"/>
              <a:ext cx="535586" cy="2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DABEFA5-6C37-D999-80D9-637C3AD3229C}"/>
                </a:ext>
              </a:extLst>
            </p:cNvPr>
            <p:cNvSpPr/>
            <p:nvPr/>
          </p:nvSpPr>
          <p:spPr>
            <a:xfrm>
              <a:off x="8485812" y="2062930"/>
              <a:ext cx="1980000" cy="828000"/>
            </a:xfrm>
            <a:prstGeom prst="round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dirty="0">
                  <a:solidFill>
                    <a:schemeClr val="tx1"/>
                  </a:solidFill>
                </a:rPr>
                <a:t>Contrastive Loss</a:t>
              </a:r>
              <a:endParaRPr lang="zh-TW" altLang="en-US" sz="2200" dirty="0">
                <a:solidFill>
                  <a:schemeClr val="tx1"/>
                </a:solidFill>
              </a:endParaRPr>
            </a:p>
          </p:txBody>
        </p:sp>
      </p:grpSp>
      <p:sp>
        <p:nvSpPr>
          <p:cNvPr id="84" name="投影片編號版面配置區 1">
            <a:extLst>
              <a:ext uri="{FF2B5EF4-FFF2-40B4-BE49-F238E27FC236}">
                <a16:creationId xmlns:a16="http://schemas.microsoft.com/office/drawing/2014/main" id="{9652EE25-8FE6-DDB0-E9A2-C1946F78C408}"/>
              </a:ext>
            </a:extLst>
          </p:cNvPr>
          <p:cNvSpPr>
            <a:spLocks noGrp="1"/>
          </p:cNvSpPr>
          <p:nvPr>
            <p:ph type="sldNum" sz="quarter" idx="12"/>
          </p:nvPr>
        </p:nvSpPr>
        <p:spPr>
          <a:xfrm>
            <a:off x="0" y="6150131"/>
            <a:ext cx="684286" cy="365125"/>
          </a:xfrm>
          <a:solidFill>
            <a:srgbClr val="203864"/>
          </a:solidFill>
        </p:spPr>
        <p:txBody>
          <a:bodyPr/>
          <a:lstStyle/>
          <a:p>
            <a:pPr algn="ctr"/>
            <a:fld id="{A1279CCC-26AB-41DF-9A41-D93883C5D382}" type="slidenum">
              <a:rPr lang="zh-TW" altLang="en-US" sz="2000" b="1" smtClean="0">
                <a:solidFill>
                  <a:schemeClr val="bg1"/>
                </a:solidFill>
              </a:rPr>
              <a:pPr algn="ctr"/>
              <a:t>9</a:t>
            </a:fld>
            <a:endParaRPr lang="zh-TW" altLang="en-US" sz="2000" b="1" dirty="0">
              <a:solidFill>
                <a:schemeClr val="bg1"/>
              </a:solidFill>
            </a:endParaRPr>
          </a:p>
        </p:txBody>
      </p:sp>
    </p:spTree>
    <p:extLst>
      <p:ext uri="{BB962C8B-B14F-4D97-AF65-F5344CB8AC3E}">
        <p14:creationId xmlns:p14="http://schemas.microsoft.com/office/powerpoint/2010/main" val="15999054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6740</TotalTime>
  <Words>1661</Words>
  <Application>Microsoft Office PowerPoint</Application>
  <PresentationFormat>寬螢幕</PresentationFormat>
  <Paragraphs>352</Paragraphs>
  <Slides>17</Slides>
  <Notes>7</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17</vt:i4>
      </vt:variant>
    </vt:vector>
  </HeadingPairs>
  <TitlesOfParts>
    <vt:vector size="30" baseType="lpstr">
      <vt:lpstr>-apple-system</vt:lpstr>
      <vt:lpstr>Lucida Grande</vt:lpstr>
      <vt:lpstr>微软雅黑</vt:lpstr>
      <vt:lpstr>微软雅黑</vt:lpstr>
      <vt:lpstr>var(--colab-code-font-family)</vt:lpstr>
      <vt:lpstr>微軟正黑體</vt:lpstr>
      <vt:lpstr>Arial</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mining</dc:title>
  <dc:creator>咩咩 鄭</dc:creator>
  <cp:lastModifiedBy>咩咩 鄭</cp:lastModifiedBy>
  <cp:revision>649</cp:revision>
  <dcterms:created xsi:type="dcterms:W3CDTF">2022-04-04T05:40:37Z</dcterms:created>
  <dcterms:modified xsi:type="dcterms:W3CDTF">2022-06-09T11:11:16Z</dcterms:modified>
</cp:coreProperties>
</file>