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AC1-15F7-4F09-B661-6395B67AFD39}" type="datetimeFigureOut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9FFC-AF9C-49CB-93AA-92E217B03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66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AC1-15F7-4F09-B661-6395B67AFD39}" type="datetimeFigureOut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9FFC-AF9C-49CB-93AA-92E217B03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02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AC1-15F7-4F09-B661-6395B67AFD39}" type="datetimeFigureOut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9FFC-AF9C-49CB-93AA-92E217B03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06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AC1-15F7-4F09-B661-6395B67AFD39}" type="datetimeFigureOut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9FFC-AF9C-49CB-93AA-92E217B03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4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AC1-15F7-4F09-B661-6395B67AFD39}" type="datetimeFigureOut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9FFC-AF9C-49CB-93AA-92E217B03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39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AC1-15F7-4F09-B661-6395B67AFD39}" type="datetimeFigureOut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9FFC-AF9C-49CB-93AA-92E217B03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92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AC1-15F7-4F09-B661-6395B67AFD39}" type="datetimeFigureOut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9FFC-AF9C-49CB-93AA-92E217B03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77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AC1-15F7-4F09-B661-6395B67AFD39}" type="datetimeFigureOut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9FFC-AF9C-49CB-93AA-92E217B03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71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AC1-15F7-4F09-B661-6395B67AFD39}" type="datetimeFigureOut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9FFC-AF9C-49CB-93AA-92E217B03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04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AC1-15F7-4F09-B661-6395B67AFD39}" type="datetimeFigureOut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9FFC-AF9C-49CB-93AA-92E217B03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24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AC1-15F7-4F09-B661-6395B67AFD39}" type="datetimeFigureOut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9FFC-AF9C-49CB-93AA-92E217B03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84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D1AC1-15F7-4F09-B661-6395B67AFD39}" type="datetimeFigureOut">
              <a:rPr lang="zh-TW" altLang="en-US" smtClean="0"/>
              <a:t>2019/11/12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39FFC-AF9C-49CB-93AA-92E217B03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93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EEGs </a:t>
            </a:r>
            <a:r>
              <a:rPr lang="en-US" altLang="zh-TW" dirty="0"/>
              <a:t>S</a:t>
            </a:r>
            <a:r>
              <a:rPr lang="en-US" altLang="zh-TW" dirty="0" smtClean="0"/>
              <a:t>peak </a:t>
            </a:r>
            <a:r>
              <a:rPr lang="en-US" altLang="zh-TW" dirty="0"/>
              <a:t>for </a:t>
            </a:r>
            <a:r>
              <a:rPr lang="en-US" altLang="zh-TW" dirty="0" smtClean="0"/>
              <a:t>Themselves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altLang="zh-TW" dirty="0" smtClean="0"/>
              <a:t>108-1 G3 B06901069 </a:t>
            </a:r>
            <a:r>
              <a:rPr lang="zh-TW" altLang="en-US" dirty="0" smtClean="0"/>
              <a:t>黃品文</a:t>
            </a:r>
            <a:endParaRPr lang="en-US" altLang="zh-TW" dirty="0" smtClean="0"/>
          </a:p>
          <a:p>
            <a:pPr algn="r"/>
            <a:r>
              <a:rPr lang="en-US" altLang="zh-TW" dirty="0" smtClean="0"/>
              <a:t>B06901086 </a:t>
            </a:r>
            <a:r>
              <a:rPr lang="zh-TW" altLang="en-US" dirty="0" smtClean="0"/>
              <a:t>吳建翰</a:t>
            </a:r>
            <a:endParaRPr lang="en-US" altLang="zh-TW" dirty="0" smtClean="0"/>
          </a:p>
          <a:p>
            <a:pPr algn="r"/>
            <a:r>
              <a:rPr lang="en-US" altLang="zh-TW" dirty="0" smtClean="0"/>
              <a:t>B06901141 </a:t>
            </a:r>
            <a:r>
              <a:rPr lang="zh-TW" altLang="en-US" dirty="0" smtClean="0"/>
              <a:t>何俊緯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0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圖像裡可能有1 人、坐下、眼鏡和室內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1058863"/>
            <a:ext cx="4793511" cy="480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scontent-tpe1-1.xx.fbcdn.net/v/t1.15752-9/74610968_1095262594011634_8317445941003026432_n.jpg?_nc_cat=109&amp;_nc_oc=AQko9M9CcWG1c2x2nFKal2kyFQrolkm6I7t-g1Oo5d6KhA0NLx_R0tVDjDPRngoBUMc&amp;_nc_ht=scontent-tpe1-1.xx&amp;oh=8d98ee8ca38ac11f6a223c2c0cc64df3&amp;oe=5E62886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470" y="2653749"/>
            <a:ext cx="1570382" cy="2027581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83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「brain meme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88" y="1323975"/>
            <a:ext cx="7845425" cy="482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5081235" y="457200"/>
            <a:ext cx="2029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Thank You!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7627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65922" y="305904"/>
            <a:ext cx="10332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Speech synthesis from neural decoding of spoken sentences</a:t>
            </a:r>
            <a:endParaRPr lang="zh-TW" altLang="en-US" sz="3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052929" y="930724"/>
            <a:ext cx="569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https://www.nature.com/articles/s41586-019-1119-1.pdf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l="22917" t="24074" r="25139" b="16173"/>
          <a:stretch/>
        </p:blipFill>
        <p:spPr>
          <a:xfrm>
            <a:off x="1734929" y="1300056"/>
            <a:ext cx="8636000" cy="5588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274472" y="3355392"/>
            <a:ext cx="3473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MCD: mean </a:t>
            </a:r>
            <a:r>
              <a:rPr lang="en-US" altLang="zh-TW" dirty="0" err="1"/>
              <a:t>mel-cepstral</a:t>
            </a:r>
            <a:r>
              <a:rPr lang="en-US" altLang="zh-TW" dirty="0"/>
              <a:t> distortion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733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65922" y="331304"/>
            <a:ext cx="9442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Some possible problems with the survey</a:t>
            </a:r>
            <a:endParaRPr lang="zh-TW" altLang="en-US" sz="32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85022" y="930724"/>
            <a:ext cx="9442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Record </a:t>
            </a:r>
            <a:r>
              <a:rPr lang="en-US" altLang="zh-TW" sz="2800" dirty="0" err="1" smtClean="0"/>
              <a:t>ECoG</a:t>
            </a:r>
            <a:r>
              <a:rPr lang="en-US" altLang="zh-TW" sz="2800" dirty="0" smtClean="0"/>
              <a:t> instead of EEG</a:t>
            </a:r>
            <a:endParaRPr lang="zh-TW" altLang="en-US" sz="2800" dirty="0"/>
          </a:p>
        </p:txBody>
      </p:sp>
      <p:pic>
        <p:nvPicPr>
          <p:cNvPr id="1026" name="Picture 2" descr="Intracranial electrode grid for electrocorticograph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22" y="1453944"/>
            <a:ext cx="5137978" cy="513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6418194" y="1699220"/>
            <a:ext cx="49991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We want </a:t>
            </a:r>
            <a:r>
              <a:rPr lang="en-US" altLang="zh-TW" sz="2400" dirty="0" smtClean="0"/>
              <a:t>to develop a non-invasive approach to decode brain signal.</a:t>
            </a:r>
          </a:p>
          <a:p>
            <a:endParaRPr lang="en-US" altLang="zh-TW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May be helpful for those who are aphonic.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5288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65922" y="407504"/>
            <a:ext cx="9442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A simplified version of the survey</a:t>
            </a:r>
            <a:endParaRPr lang="zh-TW" altLang="en-US" sz="32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016000" y="1054100"/>
            <a:ext cx="10807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Instead of decoding the whole sentence into voice waveform, we focus on extracting the message of EEG and classify it into some specified type. </a:t>
            </a:r>
            <a:endParaRPr lang="zh-TW" altLang="en-US" sz="2400" dirty="0"/>
          </a:p>
        </p:txBody>
      </p:sp>
      <p:pic>
        <p:nvPicPr>
          <p:cNvPr id="2054" name="Picture 6" descr="File:Red-green-blue flag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946918"/>
            <a:ext cx="7620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35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65922" y="407504"/>
            <a:ext cx="9442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Is it possible to decode brain signal only from </a:t>
            </a:r>
            <a:r>
              <a:rPr lang="en-US" altLang="zh-TW" sz="2800" dirty="0" smtClean="0"/>
              <a:t>EEGs?</a:t>
            </a:r>
            <a:endParaRPr lang="zh-TW" altLang="en-US" sz="2800" dirty="0"/>
          </a:p>
        </p:txBody>
      </p:sp>
      <p:pic>
        <p:nvPicPr>
          <p:cNvPr id="6" name="圖片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22" y="1054100"/>
            <a:ext cx="5400000" cy="4680000"/>
          </a:xfrm>
          <a:prstGeom prst="rect">
            <a:avLst/>
          </a:prstGeom>
        </p:spPr>
      </p:pic>
      <p:pic>
        <p:nvPicPr>
          <p:cNvPr id="7" name="圖片 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22" y="1054100"/>
            <a:ext cx="5400000" cy="46800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245203" y="5549434"/>
            <a:ext cx="152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Chun Wei, Ho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845203" y="5549434"/>
            <a:ext cx="152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Jian Han, Wu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086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65922" y="407504"/>
            <a:ext cx="9442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Is it possible to decode brain signal only from </a:t>
            </a:r>
            <a:r>
              <a:rPr lang="en-US" altLang="zh-TW" sz="2800" dirty="0" smtClean="0"/>
              <a:t>EEGs?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8182144" y="5734100"/>
            <a:ext cx="152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Chun Wei, Ho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782144" y="5734100"/>
            <a:ext cx="152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Jian Han, Wu</a:t>
            </a:r>
            <a:endParaRPr lang="zh-TW" altLang="en-US" dirty="0"/>
          </a:p>
        </p:txBody>
      </p:sp>
      <p:pic>
        <p:nvPicPr>
          <p:cNvPr id="4" name="圖片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22" y="1054100"/>
            <a:ext cx="5400000" cy="4680000"/>
          </a:xfrm>
          <a:prstGeom prst="rect">
            <a:avLst/>
          </a:prstGeom>
        </p:spPr>
      </p:pic>
      <p:pic>
        <p:nvPicPr>
          <p:cNvPr id="5" name="圖片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22" y="1054100"/>
            <a:ext cx="540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0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8156303" y="5734100"/>
            <a:ext cx="152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Chun Wei, Ho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845203" y="5734666"/>
            <a:ext cx="152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Jian Han, Wu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65922" y="407504"/>
            <a:ext cx="9442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Is it possible to decode brain signal only from </a:t>
            </a:r>
            <a:r>
              <a:rPr lang="en-US" altLang="zh-TW" sz="2800" dirty="0" smtClean="0"/>
              <a:t>EEGs? 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orz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pic>
        <p:nvPicPr>
          <p:cNvPr id="3" name="圖片 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22" y="1054100"/>
            <a:ext cx="5400000" cy="4680000"/>
          </a:xfrm>
          <a:prstGeom prst="rect">
            <a:avLst/>
          </a:prstGeom>
        </p:spPr>
      </p:pic>
      <p:pic>
        <p:nvPicPr>
          <p:cNvPr id="4" name="圖片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22" y="1054100"/>
            <a:ext cx="540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3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44500" y="233571"/>
            <a:ext cx="488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Block Diagram of the project</a:t>
            </a:r>
            <a:endParaRPr lang="zh-TW" altLang="en-US" sz="2800" dirty="0"/>
          </a:p>
        </p:txBody>
      </p:sp>
      <p:pic>
        <p:nvPicPr>
          <p:cNvPr id="4100" name="Picture 4" descr="「brain meme」的圖片搜尋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9"/>
          <a:stretch/>
        </p:blipFill>
        <p:spPr bwMode="auto">
          <a:xfrm>
            <a:off x="444501" y="914759"/>
            <a:ext cx="1346806" cy="509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526526" y="6013174"/>
            <a:ext cx="118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EEG-signal</a:t>
            </a:r>
            <a:endParaRPr lang="zh-TW" altLang="en-US" dirty="0"/>
          </a:p>
        </p:txBody>
      </p:sp>
      <p:sp>
        <p:nvSpPr>
          <p:cNvPr id="4" name="向右箭號 3"/>
          <p:cNvSpPr/>
          <p:nvPr/>
        </p:nvSpPr>
        <p:spPr>
          <a:xfrm>
            <a:off x="1977886" y="866120"/>
            <a:ext cx="1477584" cy="974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Source Separation</a:t>
            </a:r>
            <a:endParaRPr lang="zh-TW" altLang="en-US" dirty="0"/>
          </a:p>
        </p:txBody>
      </p:sp>
      <p:pic>
        <p:nvPicPr>
          <p:cNvPr id="4102" name="Picture 6" descr="「eeg」的圖片搜尋結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61"/>
          <a:stretch/>
        </p:blipFill>
        <p:spPr bwMode="auto">
          <a:xfrm>
            <a:off x="3663183" y="820934"/>
            <a:ext cx="1801249" cy="203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向右箭號 8"/>
          <p:cNvSpPr/>
          <p:nvPr/>
        </p:nvSpPr>
        <p:spPr>
          <a:xfrm>
            <a:off x="5672145" y="866120"/>
            <a:ext cx="1830829" cy="974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Personwise</a:t>
            </a:r>
            <a:r>
              <a:rPr lang="en-US" altLang="zh-TW" dirty="0" smtClean="0"/>
              <a:t> Normalization</a:t>
            </a:r>
            <a:endParaRPr lang="zh-TW" altLang="en-US" dirty="0"/>
          </a:p>
        </p:txBody>
      </p:sp>
      <p:pic>
        <p:nvPicPr>
          <p:cNvPr id="4106" name="Picture 10" descr="「acoustic feature window」的圖片搜尋結果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0" r="9529" b="53257"/>
          <a:stretch/>
        </p:blipFill>
        <p:spPr bwMode="auto">
          <a:xfrm>
            <a:off x="7502974" y="373505"/>
            <a:ext cx="4384580" cy="210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向下箭號 5"/>
          <p:cNvSpPr/>
          <p:nvPr/>
        </p:nvSpPr>
        <p:spPr>
          <a:xfrm>
            <a:off x="7784649" y="2656115"/>
            <a:ext cx="3821229" cy="808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Time domain feature extraction</a:t>
            </a:r>
            <a:endParaRPr lang="zh-TW" altLang="en-US" dirty="0"/>
          </a:p>
        </p:txBody>
      </p:sp>
      <p:pic>
        <p:nvPicPr>
          <p:cNvPr id="4108" name="Picture 12" descr="「vector space」的圖片搜尋結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687" y="3283043"/>
            <a:ext cx="4112867" cy="357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向左箭號 9"/>
          <p:cNvSpPr/>
          <p:nvPr/>
        </p:nvSpPr>
        <p:spPr>
          <a:xfrm>
            <a:off x="5187000" y="4268807"/>
            <a:ext cx="2597649" cy="11815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classification</a:t>
            </a:r>
            <a:endParaRPr lang="zh-TW" altLang="en-US" dirty="0"/>
          </a:p>
        </p:txBody>
      </p:sp>
      <p:pic>
        <p:nvPicPr>
          <p:cNvPr id="17" name="Picture 6" descr="File:Red-green-blue flag.sv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591" y="4065416"/>
            <a:ext cx="2647183" cy="158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26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6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55047" y="352841"/>
            <a:ext cx="488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Unsolved problem</a:t>
            </a:r>
            <a:endParaRPr lang="zh-TW" altLang="en-US" sz="28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852005" y="876061"/>
            <a:ext cx="7245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Real-time display.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Need to keep silence when the user thinks nothing.</a:t>
            </a:r>
            <a:endParaRPr lang="zh-TW" altLang="en-US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55047" y="2153334"/>
            <a:ext cx="488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Required list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52005" y="2867200"/>
            <a:ext cx="72456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BIOPAC </a:t>
            </a:r>
            <a:r>
              <a:rPr lang="en-US" altLang="zh-TW" sz="2000" dirty="0"/>
              <a:t>sticker</a:t>
            </a:r>
            <a:endParaRPr lang="en-US" altLang="zh-TW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GPU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GPU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GPU</a:t>
            </a:r>
            <a:endParaRPr lang="zh-TW" altLang="en-US" sz="2000" dirty="0"/>
          </a:p>
        </p:txBody>
      </p:sp>
      <p:pic>
        <p:nvPicPr>
          <p:cNvPr id="7172" name="Picture 4" descr="「網絡媒因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75" y="2278062"/>
            <a:ext cx="6308726" cy="352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5130800" y="4977087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海超人說，再買更多顯卡</a:t>
            </a:r>
            <a:endParaRPr lang="zh-TW" altLang="en-US" sz="28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005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6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203</Words>
  <Application>Microsoft Office PowerPoint</Application>
  <PresentationFormat>寬螢幕</PresentationFormat>
  <Paragraphs>44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MS Gothic</vt:lpstr>
      <vt:lpstr>新細明體</vt:lpstr>
      <vt:lpstr>Arial</vt:lpstr>
      <vt:lpstr>Calibri</vt:lpstr>
      <vt:lpstr>Calibri Light</vt:lpstr>
      <vt:lpstr>Wingdings</vt:lpstr>
      <vt:lpstr>Office 佈景主題</vt:lpstr>
      <vt:lpstr>EEGs Speak for Themselves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HO_CHUN_WEI</dc:creator>
  <cp:lastModifiedBy>HO_CHUN_WEI</cp:lastModifiedBy>
  <cp:revision>75</cp:revision>
  <dcterms:created xsi:type="dcterms:W3CDTF">2019-11-01T12:01:12Z</dcterms:created>
  <dcterms:modified xsi:type="dcterms:W3CDTF">2019-11-12T12:35:06Z</dcterms:modified>
</cp:coreProperties>
</file>