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554031-4535-463A-9EF2-8A4733D6138A}">
  <a:tblStyle styleId="{A8554031-4535-463A-9EF2-8A4733D6138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e0fca0d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e0fca0d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02ba3f1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02ba3f1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02ba3f1c7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02ba3f1c7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02ba3f1c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02ba3f1c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2ba3f1c7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2ba3f1c7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42e1bcd0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42e1bcd0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2e1bcd0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2e1bcd0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2e1bcd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2e1bcd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4053e3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4053e3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2e1bcd0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2e1bcd0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4053e3c7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4053e3c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2e1bcd0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42e1bcd0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0fca0d9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0fca0d9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e0fca0d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e0fca0d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6ZgBjUYqB748SH20Cn4z6KcTeuiMq_Gc/view" TargetMode="External"/><Relationship Id="rId4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-L4dd9nkjXrQ2tjeXhBq54hmAglAVwZy/view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Kf6iW6z3dfWfC-Y_ROHzWsU9ogIqkmen/view" TargetMode="External"/><Relationship Id="rId4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izU3Jj2NNnbYq6NScLGoPSjJZVzSafxX/view" TargetMode="External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drive.google.com/file/d/1Lgy6O1EArwtrYpgiLMWCJiZxRL0fguS7/view" TargetMode="External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Yocci22/Embedded-System_Final-Project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Final Project Proposal: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觸摸鋼琴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王靖婷R12921A13 、吳璵汐T13901203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Demo-1 paino sound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STM32 </a:t>
            </a:r>
            <a:r>
              <a:rPr lang="zh-TW"/>
              <a:t>實作改成 interrupt 之後，latency 降低，performance 也變好。</a:t>
            </a:r>
            <a:endParaRPr/>
          </a:p>
        </p:txBody>
      </p:sp>
      <p:pic>
        <p:nvPicPr>
          <p:cNvPr id="163" name="Google Shape;163;p22" title="IMG_1026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571738"/>
            <a:ext cx="3910374" cy="21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Demo-2 Trumpet sound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用喇叭的聲音演奏</a:t>
            </a:r>
            <a:endParaRPr/>
          </a:p>
        </p:txBody>
      </p:sp>
      <p:pic>
        <p:nvPicPr>
          <p:cNvPr id="170" name="Google Shape;170;p23" title="IMG_099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75" y="2489850"/>
            <a:ext cx="4132874" cy="23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Demo-3 sound-switch</a:t>
            </a:r>
            <a:endParaRPr/>
          </a:p>
        </p:txBody>
      </p:sp>
      <p:sp>
        <p:nvSpPr>
          <p:cNvPr id="176" name="Google Shape;176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利用按鈕觸發音色的轉換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循環： 鋼琴-&gt;吉他-&gt;小提琴-&gt;喇叭</a:t>
            </a:r>
            <a:endParaRPr/>
          </a:p>
        </p:txBody>
      </p:sp>
      <p:pic>
        <p:nvPicPr>
          <p:cNvPr id="177" name="Google Shape;177;p24" title="IMG_102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00" y="2862500"/>
            <a:ext cx="4174890" cy="23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Demo-4 tone-switch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只要觸摸所有白鍵，音高就會升高八度。</a:t>
            </a:r>
            <a:endParaRPr/>
          </a:p>
        </p:txBody>
      </p:sp>
      <p:pic>
        <p:nvPicPr>
          <p:cNvPr id="184" name="Google Shape;184;p25" title="IMG_102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81825"/>
            <a:ext cx="45720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Demo-5 tone-switch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只要觸摸所有黑鍵，音高就會降低八度。</a:t>
            </a:r>
            <a:endParaRPr/>
          </a:p>
        </p:txBody>
      </p:sp>
      <p:pic>
        <p:nvPicPr>
          <p:cNvPr id="191" name="Google Shape;191;p26" title="IMG_1033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472900"/>
            <a:ext cx="5363776" cy="301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分工</a:t>
            </a:r>
            <a:endParaRPr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STM32: </a:t>
            </a:r>
            <a:r>
              <a:rPr lang="zh-TW" sz="1700"/>
              <a:t>吳璵汐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/>
              <a:t>python: 王靖婷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700" u="sng">
                <a:solidFill>
                  <a:schemeClr val="hlink"/>
                </a:solidFill>
                <a:hlinkClick r:id="rId3"/>
              </a:rPr>
              <a:t>https://github.com/Yocci22/Embedded-System_Final-Project.git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Idea/Motivation: Perfect Piano app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➔"/>
            </a:pPr>
            <a:r>
              <a:rPr lang="zh-TW" sz="1500">
                <a:latin typeface="Georgia"/>
                <a:ea typeface="Georgia"/>
                <a:cs typeface="Georgia"/>
                <a:sym typeface="Georgia"/>
              </a:rPr>
              <a:t>我們希望用 STM32 實作出一個能實際彈奏的攜帶式小型鋼琴，支援實體按鍵、樂器音色變換、音高轉換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4" title="截圖 2025-05-08 下午3.09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975" y="2855800"/>
            <a:ext cx="3600600" cy="210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Supported Operations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只要觸摸電容式感測器，就會發出對應音高的頻率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zh-TW" sz="1200"/>
              <a:t>只要把手指放在對應的位置彈奏，就能發出聲音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變換音色 (e.g. 鋼琴、吉他、小提琴、喇叭)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zh-TW" sz="1200"/>
              <a:t>按下按鍵，就可以變換樂器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zh-TW" sz="1400"/>
              <a:t>變換音高 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zh-TW" sz="1200"/>
              <a:t>刷一下白鍵，可以升高八度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zh-TW" sz="1200"/>
              <a:t>刷一下黑鍵，可以降低八度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</a:t>
            </a:r>
            <a:r>
              <a:rPr lang="zh-TW"/>
              <a:t>ystem Diagram</a:t>
            </a:r>
            <a:r>
              <a:rPr lang="zh-TW"/>
              <a:t> 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359893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Implementation-1: STM32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GPIO輸入：TTP229電容式鋼琴模組、普通按鍵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911888"/>
            <a:ext cx="2996374" cy="119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400" y="3040466"/>
            <a:ext cx="1026875" cy="93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Implementation-1: STM32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WiFi網路通信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程序結構優化處理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877200"/>
            <a:ext cx="5913100" cy="18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Implementation-2: python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利用 FluidR3_GM.sf2 dataset 實現鋼琴音色 playback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用 FluidSynth module 進行聲音播放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Real-time 接收資料，進行 decode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用 python program 實現聲音的輸出，音色的改變</a:t>
            </a:r>
            <a:r>
              <a:rPr lang="zh-TW"/>
              <a:t>，音高的改變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 title="截圖 2025-06-05 下午4.07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475" y="2970025"/>
            <a:ext cx="3869351" cy="21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/>
        </p:nvSpPr>
        <p:spPr>
          <a:xfrm>
            <a:off x="4970950" y="3329525"/>
            <a:ext cx="3262800" cy="16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cur_instruments 紀錄目前樂器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cur_note 紀錄目前音高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7650" y="17603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鋼琴可以發出對應的音階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每個按鍵(bit)對應到不同的 key note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zh-TW"/>
              <a:t>記住目前的 status，隨著 input 值和 status 的變化來發出聲音/停止聲音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實作出音色變換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/>
              <a:t>實作出音高變化</a:t>
            </a:r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875500" y="308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{A8554031-4535-463A-9EF2-8A4733D6138A}</a:tableStyleId>
              </a:tblPr>
              <a:tblGrid>
                <a:gridCol w="3619500"/>
                <a:gridCol w="3619500"/>
              </a:tblGrid>
              <a:tr h="356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FluidSynth_program_number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Instrument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piano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guitar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violin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trumpet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Demo </a:t>
            </a:r>
            <a:r>
              <a:rPr lang="zh-TW"/>
              <a:t>架構圖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1" title="截圖 2025-05-29 下午3.43.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400" y="2023260"/>
            <a:ext cx="3671300" cy="192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 title="73932B04-4D7A-48CC-B5F4-6B23AF2132F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023250"/>
            <a:ext cx="3404124" cy="255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4884325" y="3714525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5693125" y="3714525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64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288725" y="3714525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62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513300" y="1781450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108900" y="1781450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6355525" y="1781450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66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6103525" y="3714525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65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6759925" y="1781450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68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918325" y="3714525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69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501925" y="3714525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67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7310725" y="3714525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7157775" y="1781450"/>
            <a:ext cx="4044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70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