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oLCqGSHSXakCMk2MYVlTPdXL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0" name="Google Shape;30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1" name="Google Shape;3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zh-TW"/>
            </a:br>
            <a:r>
              <a:rPr lang="zh-TW"/>
              <a:t>印星星</a:t>
            </a:r>
            <a:endParaRPr/>
          </a:p>
        </p:txBody>
      </p:sp>
      <p:pic>
        <p:nvPicPr>
          <p:cNvPr descr="E:\code\Project1\Debug\Project1.exe" id="144" name="Google Shape;1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9830" t="5997"/>
          <a:stretch/>
        </p:blipFill>
        <p:spPr>
          <a:xfrm>
            <a:off x="6889418" y="1868557"/>
            <a:ext cx="2983144" cy="364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1105232" y="2228671"/>
            <a:ext cx="47949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請根據右邊範例，設計迴圈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數字為使用者自行輸入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提示: 可將” ”(空白)與 * 用不同的迴圈輸出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提示:google是你的好朋友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2018-10-06T07:01:02Z</dcterms:created>
  <dc:creator>天晴 羽</dc:creator>
</cp:coreProperties>
</file>