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60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15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9260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28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79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01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41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33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30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24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7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14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02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7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66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3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FA993C-1816-4D59-B446-C74479B1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課堂測驗 猜字遊戲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B168EA6-43BE-41E0-9E7F-EE909AB7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78" y="1869440"/>
            <a:ext cx="8596668" cy="388077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TW" altLang="en-US" sz="2400" dirty="0"/>
              <a:t>題目敘述：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讀取 </a:t>
            </a:r>
            <a:r>
              <a:rPr lang="en-US" altLang="zh-TW" sz="2400" dirty="0"/>
              <a:t>input.txt</a:t>
            </a:r>
            <a:r>
              <a:rPr lang="zh-TW" altLang="en-US" sz="2400" dirty="0"/>
              <a:t>中的單字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子音以 </a:t>
            </a:r>
            <a:r>
              <a:rPr lang="en-US" altLang="zh-TW" sz="2400" dirty="0"/>
              <a:t>_</a:t>
            </a:r>
            <a:r>
              <a:rPr lang="zh-TW" altLang="en-US" sz="2400" dirty="0"/>
              <a:t> 底線顯示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母音</a:t>
            </a:r>
            <a:r>
              <a:rPr lang="en-US" altLang="zh-TW" sz="2400" dirty="0"/>
              <a:t>(a e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o u)</a:t>
            </a:r>
            <a:r>
              <a:rPr lang="zh-TW" altLang="en-US" sz="2400" dirty="0"/>
              <a:t>則正常顯示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使用者輸入一個字元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猜對則顯示該字元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玩家有三次猜錯機會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猜錯則三次顯示 </a:t>
            </a:r>
            <a:r>
              <a:rPr lang="en-US" altLang="zh-TW" sz="2400" dirty="0"/>
              <a:t>Game over</a:t>
            </a:r>
          </a:p>
          <a:p>
            <a:pPr marL="0" indent="0">
              <a:buNone/>
            </a:pPr>
            <a:r>
              <a:rPr lang="en-US" altLang="zh-TW" sz="2400" dirty="0"/>
              <a:t>	</a:t>
            </a:r>
          </a:p>
          <a:p>
            <a:pPr marL="0" indent="0">
              <a:buNone/>
            </a:pPr>
            <a:r>
              <a:rPr lang="en-US" altLang="zh-TW" dirty="0"/>
              <a:t>		</a:t>
            </a:r>
            <a:br>
              <a:rPr lang="zh-TW" altLang="en-US" dirty="0"/>
            </a:br>
            <a:br>
              <a:rPr lang="zh-TW" altLang="en-US" dirty="0"/>
            </a:b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C9B7E22-0F5E-4DAC-B56D-8DC382424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830" y="1415415"/>
            <a:ext cx="3226148" cy="544258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C9497A6-38D8-4792-B0A0-6BC6D866A9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8"/>
          <a:stretch/>
        </p:blipFill>
        <p:spPr>
          <a:xfrm>
            <a:off x="8765938" y="1560576"/>
            <a:ext cx="3437945" cy="375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081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8</Words>
  <Application>Microsoft Office PowerPoint</Application>
  <PresentationFormat>寬螢幕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微軟正黑體</vt:lpstr>
      <vt:lpstr>Arial</vt:lpstr>
      <vt:lpstr>Trebuchet MS</vt:lpstr>
      <vt:lpstr>Wingdings 3</vt:lpstr>
      <vt:lpstr>多面向</vt:lpstr>
      <vt:lpstr>課堂測驗 猜字遊戲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課堂測驗 空心菱形</dc:title>
  <dc:creator>chen41283922</dc:creator>
  <cp:lastModifiedBy>chen41283922</cp:lastModifiedBy>
  <cp:revision>6</cp:revision>
  <dcterms:created xsi:type="dcterms:W3CDTF">2017-10-25T17:41:22Z</dcterms:created>
  <dcterms:modified xsi:type="dcterms:W3CDTF">2017-11-30T04:06:37Z</dcterms:modified>
</cp:coreProperties>
</file>