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0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1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926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28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79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01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41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3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0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4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7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4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2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7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6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3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FCE35C-1294-4E7C-9DC0-F6A6A668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課堂測驗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698F4B-C36B-4D3C-B783-809B691D0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請用遞迴的概念 印出 九九乘法表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7FD832-A02E-4E71-9E97-60F14A78F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237705"/>
            <a:ext cx="11093105" cy="232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7152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Trebuchet MS</vt:lpstr>
      <vt:lpstr>Wingdings 3</vt:lpstr>
      <vt:lpstr>多面向</vt:lpstr>
      <vt:lpstr>課堂測驗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課堂測驗 空心菱形</dc:title>
  <dc:creator>chen41283922</dc:creator>
  <cp:lastModifiedBy>chen41283922</cp:lastModifiedBy>
  <cp:revision>3</cp:revision>
  <dcterms:created xsi:type="dcterms:W3CDTF">2017-10-25T17:41:22Z</dcterms:created>
  <dcterms:modified xsi:type="dcterms:W3CDTF">2017-11-16T03:38:20Z</dcterms:modified>
</cp:coreProperties>
</file>