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90B48-C448-45C9-8792-1E71F8F5E7D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AAE50-6A76-4E68-8687-5FE02BB0F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31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451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0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8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17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2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1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23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8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3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61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13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F9AE-6CB2-4671-89CA-DDDDA92E1451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D0D4-82B1-4F39-B174-B65046415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 smtClean="0"/>
              <a:t>課堂</a:t>
            </a:r>
            <a:r>
              <a:rPr lang="zh-TW" altLang="en-US" smtClean="0"/>
              <a:t>實作</a:t>
            </a:r>
            <a:endParaRPr dirty="0"/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/>
              <a:t>參考講義範例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實作 Linked List  計算長度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實作 Linked List  插入節點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實作 Linked List  刪除節點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/>
              <a:t>實作 Linked List  顯示所有節點</a:t>
            </a:r>
            <a:endParaRPr/>
          </a:p>
        </p:txBody>
      </p:sp>
      <p:pic>
        <p:nvPicPr>
          <p:cNvPr id="284" name="Google Shape;2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1507" y="4909067"/>
            <a:ext cx="3579378" cy="175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1506" y="1580501"/>
            <a:ext cx="3593414" cy="2955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1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寬螢幕</PresentationFormat>
  <Paragraphs>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Trebuchet MS</vt:lpstr>
      <vt:lpstr>Office 佈景主題</vt:lpstr>
      <vt:lpstr>課堂實作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課堂實作</dc:title>
  <dc:creator>M073040094</dc:creator>
  <cp:lastModifiedBy>M073040094</cp:lastModifiedBy>
  <cp:revision>1</cp:revision>
  <dcterms:created xsi:type="dcterms:W3CDTF">2019-12-19T05:09:46Z</dcterms:created>
  <dcterms:modified xsi:type="dcterms:W3CDTF">2019-12-19T05:09:59Z</dcterms:modified>
</cp:coreProperties>
</file>