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iMYbz2J5wN2J6r4ap25jD3SbaQ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Google Shape;30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" name="Google Shape;32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Google Shape;33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Google Shape;34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Google Shape;36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Google Shape;37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Google Shape;38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課堂測驗</a:t>
            </a:r>
            <a:endParaRPr/>
          </a:p>
        </p:txBody>
      </p:sp>
      <p:sp>
        <p:nvSpPr>
          <p:cNvPr id="144" name="Google Shape;144;p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用 Linked List 實作 佇列 Queue ,需包含以下功能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inqueue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：將資料存入佇列中。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：將資料從佇列中取出。</a:t>
            </a:r>
            <a:r>
              <a:rPr lang="en-US"/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empty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：判斷佇列是否為空佇列。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front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：傳回佇列前端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的值。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082" y="212100"/>
            <a:ext cx="2095500" cy="5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