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TAJlfl+cE8Ltd+YKe/u1fvRx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altLang="zh-TW" dirty="0"/>
              <a:t>0102</a:t>
            </a:r>
            <a:r>
              <a:rPr lang="zh-TW" altLang="en-US" dirty="0"/>
              <a:t>加分題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endParaRPr dirty="0"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 err="1"/>
              <a:t>使用stacks來實做queue</a:t>
            </a:r>
            <a:r>
              <a:rPr lang="en-US" dirty="0"/>
              <a:t>。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push(x) -- </a:t>
            </a:r>
            <a:r>
              <a:rPr lang="en-US" dirty="0" err="1"/>
              <a:t>將一個元素x放入queue最後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pop() -- </a:t>
            </a:r>
            <a:r>
              <a:rPr lang="en-US" dirty="0" err="1"/>
              <a:t>移除queue最前面的元素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peek() -- </a:t>
            </a:r>
            <a:r>
              <a:rPr lang="en-US" dirty="0" err="1"/>
              <a:t>取得queue最前面的元素</a:t>
            </a:r>
            <a:r>
              <a:rPr lang="en-US" dirty="0"/>
              <a:t>(</a:t>
            </a:r>
            <a:r>
              <a:rPr lang="en-US" dirty="0" err="1"/>
              <a:t>不刪除</a:t>
            </a:r>
            <a:r>
              <a:rPr lang="en-US" dirty="0"/>
              <a:t>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empty() -- </a:t>
            </a:r>
            <a:r>
              <a:rPr lang="en-US" dirty="0" err="1"/>
              <a:t>檢查queue是否是空的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3CFCB38-61EC-43FB-B791-BCCD1FA80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128" y="609600"/>
            <a:ext cx="2647950" cy="5905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寬螢幕</PresentationFormat>
  <Paragraphs>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Symbols</vt:lpstr>
      <vt:lpstr>Arial</vt:lpstr>
      <vt:lpstr>Calibri</vt:lpstr>
      <vt:lpstr>Trebuchet MS</vt:lpstr>
      <vt:lpstr>多面向</vt:lpstr>
      <vt:lpstr>0102加分題(三)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0102加分題(三)</dc:title>
  <dc:creator>chen41283922</dc:creator>
  <cp:lastModifiedBy>M073040094</cp:lastModifiedBy>
  <cp:revision>3</cp:revision>
  <dcterms:created xsi:type="dcterms:W3CDTF">2017-10-06T03:58:20Z</dcterms:created>
  <dcterms:modified xsi:type="dcterms:W3CDTF">2020-01-02T01:51:38Z</dcterms:modified>
</cp:coreProperties>
</file>