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3BB9C-8E55-4DAC-A49B-CDC95D9ADD1C}" v="1015" dt="2022-11-10T08:29:47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5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5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160524"/>
            <a:ext cx="9428169" cy="2677648"/>
          </a:xfrm>
        </p:spPr>
        <p:txBody>
          <a:bodyPr/>
          <a:lstStyle/>
          <a:p>
            <a:r>
              <a:rPr lang="zh-TW" altLang="en-US" sz="7200" b="1">
                <a:ea typeface="新細明體"/>
                <a:cs typeface="Calibri Light"/>
              </a:rPr>
              <a:t>Bonus Report of HW1</a:t>
            </a:r>
            <a:endParaRPr lang="zh-TW" altLang="en-US" sz="7200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015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  <a:ea typeface="新細明體"/>
                <a:cs typeface="Calibri"/>
              </a:rPr>
              <a:t>B09902005 盧冠綸</a:t>
            </a:r>
            <a:endParaRPr lang="zh-TW" alt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preprocessing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826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標準化：把資料的每一排的數值轉換成 Z-分數。</a:t>
            </a: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（減去平均，除以標準差）</a:t>
            </a:r>
            <a:endParaRPr lang="zh-TW" altLang="en-US" sz="32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57593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preprocessing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8263" cy="3732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過濾feats：對所有 feats 對 PM2.5 算相關係數。</a:t>
            </a: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如果該 feat 和 PM2.5 相關係數的絕對值，</a:t>
            </a:r>
            <a:endParaRPr lang="zh-TW" altLang="en-US" sz="3200" dirty="0">
              <a:ea typeface="新細明體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大於 0.8 的話，則選擇該 </a:t>
            </a:r>
            <a:r>
              <a:rPr lang="zh-TW" sz="3200">
                <a:ea typeface="新細明體"/>
              </a:rPr>
              <a:t>feat。</a:t>
            </a:r>
          </a:p>
          <a:p>
            <a:pPr marL="0" indent="0">
              <a:buNone/>
            </a:pPr>
            <a:endParaRPr lang="zh-TW" sz="3200" dirty="0">
              <a:ea typeface="新細明體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 （最後會取 PM10 和 PM2.5）</a:t>
            </a:r>
          </a:p>
        </p:txBody>
      </p:sp>
    </p:spTree>
    <p:extLst>
      <p:ext uri="{BB962C8B-B14F-4D97-AF65-F5344CB8AC3E}">
        <p14:creationId xmlns:p14="http://schemas.microsoft.com/office/powerpoint/2010/main" val="42709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preprocessing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969890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過濾極端值：在八天的資料中，若存在其中一天，</a:t>
            </a:r>
            <a:endParaRPr lang="zh-TW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   有任意一個 feat 的資料，</a:t>
            </a: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   Z-分數 的絕對值大於 n （n 代訂），</a:t>
            </a:r>
            <a:endParaRPr lang="zh-TW"/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   則不把該八天的資料納入訓練資料。</a:t>
            </a:r>
            <a:endParaRPr lang="zh-TW" altLang="en-US" sz="3200" dirty="0">
              <a:ea typeface="新細明體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83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preprocessing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969890" cy="407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過濾極端值：n 的值對訓練結果的影響：</a:t>
            </a: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   （看起來只要 n 有在 3 以上都表現不錯）</a:t>
            </a:r>
            <a:endParaRPr lang="zh-TW" altLang="en-US" sz="3200" dirty="0"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E289F0-DABD-3983-CE54-A3505B24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33838"/>
              </p:ext>
            </p:extLst>
          </p:nvPr>
        </p:nvGraphicFramePr>
        <p:xfrm>
          <a:off x="1621820" y="3699492"/>
          <a:ext cx="956717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223">
                  <a:extLst>
                    <a:ext uri="{9D8B030D-6E8A-4147-A177-3AD203B41FA5}">
                      <a16:colId xmlns:a16="http://schemas.microsoft.com/office/drawing/2014/main" val="1506987848"/>
                    </a:ext>
                  </a:extLst>
                </a:gridCol>
                <a:gridCol w="2107317">
                  <a:extLst>
                    <a:ext uri="{9D8B030D-6E8A-4147-A177-3AD203B41FA5}">
                      <a16:colId xmlns:a16="http://schemas.microsoft.com/office/drawing/2014/main" val="2955710001"/>
                    </a:ext>
                  </a:extLst>
                </a:gridCol>
                <a:gridCol w="2107317">
                  <a:extLst>
                    <a:ext uri="{9D8B030D-6E8A-4147-A177-3AD203B41FA5}">
                      <a16:colId xmlns:a16="http://schemas.microsoft.com/office/drawing/2014/main" val="1250050919"/>
                    </a:ext>
                  </a:extLst>
                </a:gridCol>
                <a:gridCol w="2107317">
                  <a:extLst>
                    <a:ext uri="{9D8B030D-6E8A-4147-A177-3AD203B41FA5}">
                      <a16:colId xmlns:a16="http://schemas.microsoft.com/office/drawing/2014/main" val="61451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200"/>
                        <a:t>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/>
                        <a:t>infinity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1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/>
                        <a:t>Public socre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1.91972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1.99562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1.95764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6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/>
                        <a:t>Private score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3.29646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3.16450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3.10079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6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6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training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969890" cy="407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線性迴歸：直接用一階線性回歸。</a:t>
            </a: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（因為我只取兩個 feats，對上八天的資料，</a:t>
            </a:r>
            <a:endParaRPr lang="zh-TW" altLang="en-US" sz="3200" dirty="0">
              <a:ea typeface="新細明體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     所以扣掉常數項之後總共只有 8*2=16 個係數）</a:t>
            </a: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9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training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969890" cy="407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調參數：</a:t>
            </a:r>
            <a:r>
              <a:rPr lang="zh-TW" sz="3200">
                <a:ea typeface="+mn-lt"/>
                <a:cs typeface="+mn-lt"/>
              </a:rPr>
              <a:t>train_config = Namespace(</a:t>
            </a:r>
            <a:endParaRPr lang="zh-TW">
              <a:ea typeface="新細明體"/>
            </a:endParaRPr>
          </a:p>
          <a:p>
            <a:pPr>
              <a:buNone/>
            </a:pPr>
            <a:r>
              <a:rPr lang="zh-TW" sz="3200" dirty="0">
                <a:ea typeface="+mn-lt"/>
                <a:cs typeface="+mn-lt"/>
              </a:rPr>
              <a:t>   </a:t>
            </a:r>
            <a:r>
              <a:rPr lang="zh-TW" altLang="en-US" sz="3200">
                <a:ea typeface="+mn-lt"/>
                <a:cs typeface="+mn-lt"/>
              </a:rPr>
              <a:t>                </a:t>
            </a:r>
            <a:r>
              <a:rPr lang="zh-TW" sz="3200">
                <a:ea typeface="+mn-lt"/>
                <a:cs typeface="+mn-lt"/>
              </a:rPr>
              <a:t>batch_size = 512,</a:t>
            </a:r>
            <a:endParaRPr lang="zh-TW"/>
          </a:p>
          <a:p>
            <a:pPr>
              <a:buNone/>
            </a:pPr>
            <a:r>
              <a:rPr lang="zh-TW" sz="3200" dirty="0">
                <a:ea typeface="+mn-lt"/>
                <a:cs typeface="+mn-lt"/>
              </a:rPr>
              <a:t>   </a:t>
            </a:r>
            <a:r>
              <a:rPr lang="zh-TW" altLang="en-US" sz="3200">
                <a:ea typeface="+mn-lt"/>
                <a:cs typeface="+mn-lt"/>
              </a:rPr>
              <a:t>                </a:t>
            </a:r>
            <a:r>
              <a:rPr lang="zh-TW" sz="3200">
                <a:ea typeface="+mn-lt"/>
                <a:cs typeface="+mn-lt"/>
              </a:rPr>
              <a:t>lr = 0.08,</a:t>
            </a:r>
            <a:endParaRPr lang="zh-TW"/>
          </a:p>
          <a:p>
            <a:pPr>
              <a:buNone/>
            </a:pPr>
            <a:r>
              <a:rPr lang="zh-TW" altLang="en-US" sz="3200">
                <a:ea typeface="+mn-lt"/>
                <a:cs typeface="+mn-lt"/>
              </a:rPr>
              <a:t>                   </a:t>
            </a:r>
            <a:r>
              <a:rPr lang="zh-TW" sz="3200">
                <a:ea typeface="+mn-lt"/>
                <a:cs typeface="+mn-lt"/>
              </a:rPr>
              <a:t>lam = 0.001,</a:t>
            </a:r>
            <a:endParaRPr lang="zh-TW"/>
          </a:p>
          <a:p>
            <a:pPr>
              <a:buNone/>
            </a:pPr>
            <a:r>
              <a:rPr lang="zh-TW" sz="3200">
                <a:ea typeface="+mn-lt"/>
                <a:cs typeface="+mn-lt"/>
              </a:rPr>
              <a:t>                  </a:t>
            </a:r>
            <a:r>
              <a:rPr lang="zh-TW" altLang="en-US" sz="3200">
                <a:ea typeface="+mn-lt"/>
                <a:cs typeface="+mn-lt"/>
              </a:rPr>
              <a:t> </a:t>
            </a:r>
            <a:r>
              <a:rPr lang="zh-TW" sz="3200">
                <a:ea typeface="+mn-lt"/>
                <a:cs typeface="+mn-lt"/>
              </a:rPr>
              <a:t>epoch = 1000,</a:t>
            </a:r>
            <a:endParaRPr lang="zh-TW"/>
          </a:p>
          <a:p>
            <a:pPr>
              <a:buNone/>
            </a:pPr>
            <a:r>
              <a:rPr lang="zh-TW" sz="3200">
                <a:ea typeface="+mn-lt"/>
                <a:cs typeface="+mn-lt"/>
              </a:rPr>
              <a:t>              </a:t>
            </a:r>
            <a:r>
              <a:rPr lang="zh-TW" altLang="en-US" sz="3200">
                <a:ea typeface="+mn-lt"/>
                <a:cs typeface="+mn-lt"/>
              </a:rPr>
              <a:t> </a:t>
            </a:r>
            <a:r>
              <a:rPr lang="zh-TW" sz="3200">
                <a:ea typeface="+mn-lt"/>
                <a:cs typeface="+mn-lt"/>
              </a:rPr>
              <a:t>)</a:t>
            </a:r>
            <a:endParaRPr lang="zh-TW"/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3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testing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42360" cy="407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測試資料：把測試資料，扣掉訓練資料的平均， </a:t>
            </a: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並除以訓練資料的標準差，（類似標準化）</a:t>
            </a: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200">
                <a:ea typeface="新細明體"/>
              </a:rPr>
              <a:t>                  如此即可輸出結果。</a:t>
            </a:r>
            <a:endParaRPr lang="zh-TW" altLang="en-US" sz="3200" dirty="0">
              <a:ea typeface="新細明體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3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137B-ABA8-C771-27E9-43F73E3A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ea typeface="新細明體"/>
              </a:rPr>
              <a:t>code</a:t>
            </a:r>
            <a:endParaRPr lang="zh-TW" altLang="en-US" sz="5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5FC11-9D08-A6FA-2693-C446BFBC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42360" cy="4079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3200" dirty="0">
                <a:ea typeface="+mn-lt"/>
                <a:cs typeface="+mn-lt"/>
              </a:rPr>
              <a:t>https://colab.research.google.com/drive/1O-K7u0fN8xe2qap12_BCg9T6nTPSDAam?usp=sharing</a:t>
            </a:r>
            <a:endParaRPr lang="zh-TW" dirty="0"/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80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Ion Boardroom</vt:lpstr>
      <vt:lpstr>Bonus Report of HW1</vt:lpstr>
      <vt:lpstr>preprocessing</vt:lpstr>
      <vt:lpstr>preprocessing</vt:lpstr>
      <vt:lpstr>preprocessing</vt:lpstr>
      <vt:lpstr>preprocessing</vt:lpstr>
      <vt:lpstr>training</vt:lpstr>
      <vt:lpstr>training</vt:lpstr>
      <vt:lpstr>testing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169</cp:revision>
  <dcterms:created xsi:type="dcterms:W3CDTF">2022-11-10T02:13:27Z</dcterms:created>
  <dcterms:modified xsi:type="dcterms:W3CDTF">2022-11-10T08:30:42Z</dcterms:modified>
</cp:coreProperties>
</file>