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F195D3A-8284-422C-A025-2AF5D9A1E5B1}">
          <p14:sldIdLst>
            <p14:sldId id="256"/>
            <p14:sldId id="257"/>
            <p14:sldId id="258"/>
            <p14:sldId id="259"/>
          </p14:sldIdLst>
        </p14:section>
        <p14:section name="Раздел без заголовка" id="{728CC760-8D23-4D4E-A0AA-1C107D7C523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Илона Моторнюк" initials="ИМ" lastIdx="1" clrIdx="0">
    <p:extLst>
      <p:ext uri="{19B8F6BF-5375-455C-9EA6-DF929625EA0E}">
        <p15:presenceInfo xmlns:p15="http://schemas.microsoft.com/office/powerpoint/2012/main" userId="2c0cd909b8f8ee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20" autoAdjust="0"/>
  </p:normalViewPr>
  <p:slideViewPr>
    <p:cSldViewPr snapToGrid="0">
      <p:cViewPr varScale="1">
        <p:scale>
          <a:sx n="108" d="100"/>
          <a:sy n="108" d="100"/>
        </p:scale>
        <p:origin x="654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7-11T12:00:15.686" idx="1">
    <p:pos x="7680" y="2269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A4F93-451C-4665-9F60-5EAD87C53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730461-A8A5-4AF0-B380-4F57E8E5D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1C049-B8D4-453C-8531-CD5F8E122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4BBA-9985-4969-A59E-97467CDC9D1D}" type="datetimeFigureOut">
              <a:rPr lang="ru-RU" smtClean="0"/>
              <a:t>11.07.2024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3395F-CDD5-4775-807F-14F9016C7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51FF4-078F-45AF-8C23-07D33DAC9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92BDB-ED2D-4A34-888E-DA1196BDAD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3384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0E605-1F5F-49EB-9FD3-7CF1FFF54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8BD032-02CF-48EB-99B6-B7F81B251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8DCD4-E557-4FE7-AAF9-5785CF207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4BBA-9985-4969-A59E-97467CDC9D1D}" type="datetimeFigureOut">
              <a:rPr lang="ru-RU" smtClean="0"/>
              <a:t>11.07.2024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DFC9C-DB0C-4770-944C-539D8F1A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9DA6E-B56C-4AE5-AB50-6450F1274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92BDB-ED2D-4A34-888E-DA1196BDAD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1619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CCB82A-70CC-41CA-B0C0-9DBDA06136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5AF4CA-4942-4442-B603-027D0073C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F33A4-2D98-4502-910E-D72D2F898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4BBA-9985-4969-A59E-97467CDC9D1D}" type="datetimeFigureOut">
              <a:rPr lang="ru-RU" smtClean="0"/>
              <a:t>11.07.2024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AC11C-FBBD-4D4E-BAB0-5B7616A60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B975B-EE20-485D-BE29-A83ECE8A4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92BDB-ED2D-4A34-888E-DA1196BDAD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9160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2E63D-8BAF-4563-A9BA-9F4B8766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08C9F-DBE2-4EFD-9B5B-E8AF946A1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9FDC0-30B1-4C84-A23D-AC90242C5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4BBA-9985-4969-A59E-97467CDC9D1D}" type="datetimeFigureOut">
              <a:rPr lang="ru-RU" smtClean="0"/>
              <a:t>11.07.2024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0E334-3FE0-4134-A2C8-B504B66ED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20625-C98B-4B9C-A2C8-C0DFC2821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92BDB-ED2D-4A34-888E-DA1196BDAD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666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2F64F-705E-4F43-B6D3-BCC2E6289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1B704-4709-4BFE-8B48-15F5E71B6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294A1-8166-445F-8191-D267D511B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4BBA-9985-4969-A59E-97467CDC9D1D}" type="datetimeFigureOut">
              <a:rPr lang="ru-RU" smtClean="0"/>
              <a:t>11.07.2024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BEBA6-D823-4252-9F18-2E22D4844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EBB4A-BE94-4CB2-B3FA-8778DD5C1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92BDB-ED2D-4A34-888E-DA1196BDAD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90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BCAF2-5F53-48BE-8F41-51BCB03A8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C9C4F-74DA-45FD-B902-97527CF98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270AF-6E87-4A6D-A1F8-5FE92BAC0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FE0A7-DB8C-4A96-95B4-C93D89358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4BBA-9985-4969-A59E-97467CDC9D1D}" type="datetimeFigureOut">
              <a:rPr lang="ru-RU" smtClean="0"/>
              <a:t>11.07.2024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21324-D438-4BE6-9E13-3A437C505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B445B-1E76-45A5-B75A-6D0AF1245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92BDB-ED2D-4A34-888E-DA1196BDAD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6906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8817F-105B-4CAD-9AE9-F8A25161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6E07E-902E-4FB7-B8FE-CC0D4CA15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3287C-59BC-41AA-81A2-D59F6C460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AAE465-79F4-4A5F-A46F-AFACEB60D6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2F4A64-0589-4F6D-BBDB-CD97F3D92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A46122-3866-4F8A-848D-9DEDFC284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4BBA-9985-4969-A59E-97467CDC9D1D}" type="datetimeFigureOut">
              <a:rPr lang="ru-RU" smtClean="0"/>
              <a:t>11.07.2024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8A95C0-CD41-4F57-9ED4-28110B25B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CDD08A-10E5-4421-8711-8CCCC9D2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92BDB-ED2D-4A34-888E-DA1196BDAD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463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83DA8-E748-4D78-87A5-7EE4797A3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871405-31DD-485F-BA1B-F327B3880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4BBA-9985-4969-A59E-97467CDC9D1D}" type="datetimeFigureOut">
              <a:rPr lang="ru-RU" smtClean="0"/>
              <a:t>11.07.2024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A658DD-3913-48B8-A3A1-83ABDD162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5B01E-385C-4451-96FB-9CAF9CE88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92BDB-ED2D-4A34-888E-DA1196BDAD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4941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80BB7B-5A23-4E91-B7E8-B2CA0D6B2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4BBA-9985-4969-A59E-97467CDC9D1D}" type="datetimeFigureOut">
              <a:rPr lang="ru-RU" smtClean="0"/>
              <a:t>11.07.2024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AAB5FF-2E16-486C-A578-47990EA25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AC2AF-6D1E-4F1E-99ED-80D455F70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92BDB-ED2D-4A34-888E-DA1196BDAD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029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5FFB1-7C5A-4C57-A345-E9CD43A17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6B718-38FF-416F-81D0-D0123BDC3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DC45E-C08E-4501-82D9-013DD2C80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164C3-23DD-4578-9AD1-0FE7D7B07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4BBA-9985-4969-A59E-97467CDC9D1D}" type="datetimeFigureOut">
              <a:rPr lang="ru-RU" smtClean="0"/>
              <a:t>11.07.2024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F6917-0EFD-452E-A7DD-216826DC1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267CE-A6DD-4397-9C1B-9DB7E798B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92BDB-ED2D-4A34-888E-DA1196BDAD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998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7CFB4-E38A-40D5-BE3C-1A96F33BC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025EAD-C163-4051-BCB6-4BD1A0997E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A85645-649F-4573-B90D-89AE2A6B4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10BA2-BF97-4BD7-84B5-86BC6A863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4BBA-9985-4969-A59E-97467CDC9D1D}" type="datetimeFigureOut">
              <a:rPr lang="ru-RU" smtClean="0"/>
              <a:t>11.07.2024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ECA4D-F3AE-42EA-8A08-C6C0BFDC0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B6240-E75E-46A7-A8B0-699D1861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92BDB-ED2D-4A34-888E-DA1196BDAD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91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2331A6-5401-4F95-B861-DD0CCF2D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59DAB-2FA9-48C0-B520-29D37E3B1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D2217-A471-4061-A4CB-D1F0BE9A18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B4BBA-9985-4969-A59E-97467CDC9D1D}" type="datetimeFigureOut">
              <a:rPr lang="ru-RU" smtClean="0"/>
              <a:t>11.07.2024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E35DA-1B1C-4531-A058-215B011E5A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E91DA-A2EB-4B67-9AB9-17E78A1A9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92BDB-ED2D-4A34-888E-DA1196BDAD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999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460E01F-05A6-4817-99FB-5170BFADCD4B}"/>
              </a:ext>
            </a:extLst>
          </p:cNvPr>
          <p:cNvSpPr/>
          <p:nvPr/>
        </p:nvSpPr>
        <p:spPr>
          <a:xfrm>
            <a:off x="-163630" y="0"/>
            <a:ext cx="12355630" cy="6858001"/>
          </a:xfrm>
          <a:prstGeom prst="rect">
            <a:avLst/>
          </a:prstGeom>
          <a:gradFill>
            <a:gsLst>
              <a:gs pos="100000">
                <a:schemeClr val="accent1">
                  <a:lumMod val="50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6000">
                <a:schemeClr val="accent1">
                  <a:lumMod val="45000"/>
                  <a:lumOff val="55000"/>
                </a:schemeClr>
              </a:gs>
              <a:gs pos="100000">
                <a:srgbClr val="C1D0EB"/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lt1">
                <a:alpha val="97000"/>
              </a:schemeClr>
            </a:solidFill>
            <a:rou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41054-ACDB-41D5-8AAC-A87CF41D0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9780907" cy="16002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Telegram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Currency_Translator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6173A15-32F4-49AF-A96F-2AB48A7D31F5}"/>
              </a:ext>
            </a:extLst>
          </p:cNvPr>
          <p:cNvSpPr/>
          <p:nvPr/>
        </p:nvSpPr>
        <p:spPr>
          <a:xfrm>
            <a:off x="172912" y="2719340"/>
            <a:ext cx="5672831" cy="1419319"/>
          </a:xfrm>
          <a:prstGeom prst="roundRect">
            <a:avLst>
              <a:gd name="adj" fmla="val 3456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Бот, </a:t>
            </a:r>
            <a:r>
              <a:rPr lang="ru-RU" dirty="0" err="1"/>
              <a:t>який</a:t>
            </a:r>
            <a:r>
              <a:rPr lang="uk-UA" dirty="0"/>
              <a:t> допоможе тобі з конвертуванням валют.</a:t>
            </a:r>
          </a:p>
          <a:p>
            <a:pPr algn="ctr"/>
            <a:r>
              <a:rPr lang="uk-UA" dirty="0"/>
              <a:t>Та дізнається вартість валют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46809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5ECB2E2-4112-4090-8CD7-043D938935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chemeClr val="accent1">
                  <a:lumMod val="72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6000">
                <a:schemeClr val="accent1">
                  <a:lumMod val="45000"/>
                  <a:lumOff val="55000"/>
                </a:schemeClr>
              </a:gs>
              <a:gs pos="100000">
                <a:srgbClr val="C1D0EB"/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108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Перегляд курсу валют:</a:t>
            </a:r>
          </a:p>
          <a:p>
            <a:r>
              <a:rPr lang="ru-RU" dirty="0"/>
              <a:t>Команда: /</a:t>
            </a:r>
            <a:r>
              <a:rPr lang="en-US" dirty="0"/>
              <a:t>start: </a:t>
            </a:r>
            <a:r>
              <a:rPr lang="ru-RU" dirty="0" err="1"/>
              <a:t>Запускає</a:t>
            </a:r>
            <a:r>
              <a:rPr lang="ru-RU" dirty="0"/>
              <a:t> бота і </a:t>
            </a:r>
            <a:r>
              <a:rPr lang="ru-RU" dirty="0" err="1"/>
              <a:t>пропонує</a:t>
            </a:r>
            <a:r>
              <a:rPr lang="ru-RU" dirty="0"/>
              <a:t> </a:t>
            </a:r>
            <a:r>
              <a:rPr lang="ru-RU" dirty="0" err="1"/>
              <a:t>користувачеві</a:t>
            </a:r>
            <a:r>
              <a:rPr lang="ru-RU" dirty="0"/>
              <a:t> </a:t>
            </a:r>
            <a:r>
              <a:rPr lang="ru-RU" dirty="0" err="1"/>
              <a:t>вибрати</a:t>
            </a:r>
            <a:endParaRPr lang="en-US" dirty="0"/>
          </a:p>
          <a:p>
            <a:r>
              <a:rPr lang="ru-RU" dirty="0" err="1"/>
              <a:t>між</a:t>
            </a:r>
            <a:r>
              <a:rPr lang="ru-RU" dirty="0"/>
              <a:t> переглядом курсу валют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конвертацією</a:t>
            </a:r>
            <a:r>
              <a:rPr lang="ru-RU" dirty="0"/>
              <a:t> </a:t>
            </a:r>
            <a:r>
              <a:rPr lang="ru-RU" dirty="0" err="1"/>
              <a:t>валюти</a:t>
            </a:r>
            <a:r>
              <a:rPr lang="ru-RU" dirty="0"/>
              <a:t>.</a:t>
            </a:r>
          </a:p>
          <a:p>
            <a:r>
              <a:rPr lang="ru-RU" dirty="0"/>
              <a:t> Кнопка "Курс валют": </a:t>
            </a:r>
            <a:r>
              <a:rPr lang="ru-RU" dirty="0" err="1"/>
              <a:t>Користувач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вибрати</a:t>
            </a:r>
            <a:r>
              <a:rPr lang="ru-RU" dirty="0"/>
              <a:t> одну з </a:t>
            </a:r>
            <a:r>
              <a:rPr lang="ru-RU" dirty="0" err="1"/>
              <a:t>доступних</a:t>
            </a:r>
            <a:r>
              <a:rPr lang="ru-RU" dirty="0"/>
              <a:t> валют</a:t>
            </a:r>
            <a:endParaRPr lang="en-US" dirty="0"/>
          </a:p>
          <a:p>
            <a:r>
              <a:rPr lang="ru-RU" dirty="0"/>
              <a:t>(</a:t>
            </a:r>
            <a:r>
              <a:rPr lang="en-US" dirty="0"/>
              <a:t>USD, EUR, UAH) </a:t>
            </a:r>
            <a:r>
              <a:rPr lang="ru-RU" dirty="0"/>
              <a:t>для перегляду </a:t>
            </a:r>
            <a:r>
              <a:rPr lang="ru-RU" dirty="0" err="1"/>
              <a:t>її</a:t>
            </a:r>
            <a:r>
              <a:rPr lang="ru-RU" dirty="0"/>
              <a:t> курсу </a:t>
            </a:r>
            <a:r>
              <a:rPr lang="ru-RU" dirty="0" err="1"/>
              <a:t>щодо</a:t>
            </a:r>
            <a:r>
              <a:rPr lang="ru-RU" dirty="0"/>
              <a:t> </a:t>
            </a:r>
            <a:r>
              <a:rPr lang="ru-RU" dirty="0" err="1"/>
              <a:t>гривні</a:t>
            </a:r>
            <a:r>
              <a:rPr lang="ru-RU" dirty="0"/>
              <a:t> (</a:t>
            </a:r>
            <a:r>
              <a:rPr lang="en-US" dirty="0"/>
              <a:t>UAH).</a:t>
            </a:r>
          </a:p>
          <a:p>
            <a:pPr algn="ctr"/>
            <a:endParaRPr lang="en-US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4050DCB5-115E-4109-BB27-07D69F755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821" y="365125"/>
            <a:ext cx="10515600" cy="1325563"/>
          </a:xfrm>
        </p:spPr>
        <p:txBody>
          <a:bodyPr/>
          <a:lstStyle/>
          <a:p>
            <a:r>
              <a:rPr lang="uk-UA" dirty="0">
                <a:solidFill>
                  <a:schemeClr val="bg1"/>
                </a:solidFill>
              </a:rPr>
              <a:t>Використання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99D475C-3373-42EB-A2C0-555D2EBF4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841" y="1642493"/>
            <a:ext cx="3248025" cy="41725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04EA13-F974-435F-AE93-1C06DE846CB7}"/>
              </a:ext>
            </a:extLst>
          </p:cNvPr>
          <p:cNvSpPr txBox="1"/>
          <p:nvPr/>
        </p:nvSpPr>
        <p:spPr>
          <a:xfrm>
            <a:off x="77446" y="41959"/>
            <a:ext cx="538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№1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6436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15BFEC-E03D-4C53-9D95-3847FD058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48282D-A02A-4D29-AC85-9A36229C3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50D72BF-350D-4725-9B8D-35825DF1F200}"/>
              </a:ext>
            </a:extLst>
          </p:cNvPr>
          <p:cNvSpPr/>
          <p:nvPr/>
        </p:nvSpPr>
        <p:spPr>
          <a:xfrm>
            <a:off x="-79899" y="-44959"/>
            <a:ext cx="12192000" cy="6947918"/>
          </a:xfrm>
          <a:prstGeom prst="rect">
            <a:avLst/>
          </a:prstGeom>
          <a:gradFill>
            <a:gsLst>
              <a:gs pos="100000">
                <a:schemeClr val="accent1">
                  <a:lumMod val="72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6000">
                <a:schemeClr val="accent1">
                  <a:lumMod val="45000"/>
                  <a:lumOff val="55000"/>
                </a:schemeClr>
              </a:gs>
              <a:gs pos="100000">
                <a:srgbClr val="C1D0EB"/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108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r>
              <a:rPr lang="ru-RU" dirty="0" err="1"/>
              <a:t>Конвертація</a:t>
            </a:r>
            <a:r>
              <a:rPr lang="ru-RU" dirty="0"/>
              <a:t> валют:</a:t>
            </a:r>
          </a:p>
          <a:p>
            <a:endParaRPr lang="ru-RU" dirty="0"/>
          </a:p>
          <a:p>
            <a:r>
              <a:rPr lang="ru-RU" dirty="0"/>
              <a:t>Кнопка "</a:t>
            </a:r>
            <a:r>
              <a:rPr lang="ru-RU" dirty="0" err="1"/>
              <a:t>Конвертувати</a:t>
            </a:r>
            <a:r>
              <a:rPr lang="ru-RU" dirty="0"/>
              <a:t> валюту": </a:t>
            </a:r>
            <a:r>
              <a:rPr lang="ru-RU" dirty="0" err="1"/>
              <a:t>Запускає</a:t>
            </a:r>
            <a:r>
              <a:rPr lang="ru-RU" dirty="0"/>
              <a:t> </a:t>
            </a:r>
            <a:r>
              <a:rPr lang="ru-RU" dirty="0" err="1"/>
              <a:t>процес</a:t>
            </a:r>
            <a:r>
              <a:rPr lang="ru-RU" dirty="0"/>
              <a:t> </a:t>
            </a:r>
            <a:r>
              <a:rPr lang="ru-RU" dirty="0" err="1"/>
              <a:t>конвертації</a:t>
            </a:r>
            <a:r>
              <a:rPr lang="ru-RU" dirty="0"/>
              <a:t> </a:t>
            </a:r>
            <a:r>
              <a:rPr lang="ru-RU" dirty="0" err="1"/>
              <a:t>валюти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 err="1"/>
              <a:t>Вибір</a:t>
            </a:r>
            <a:r>
              <a:rPr lang="ru-RU" dirty="0"/>
              <a:t> </a:t>
            </a:r>
            <a:r>
              <a:rPr lang="ru-RU" dirty="0" err="1"/>
              <a:t>базової</a:t>
            </a:r>
            <a:r>
              <a:rPr lang="ru-RU" dirty="0"/>
              <a:t> </a:t>
            </a:r>
            <a:r>
              <a:rPr lang="ru-RU" dirty="0" err="1"/>
              <a:t>валюти</a:t>
            </a:r>
            <a:r>
              <a:rPr lang="ru-RU" dirty="0"/>
              <a:t>: </a:t>
            </a:r>
            <a:r>
              <a:rPr lang="ru-RU" dirty="0" err="1"/>
              <a:t>Користувач</a:t>
            </a:r>
            <a:r>
              <a:rPr lang="ru-RU" dirty="0"/>
              <a:t> </a:t>
            </a:r>
            <a:r>
              <a:rPr lang="ru-RU" dirty="0" err="1"/>
              <a:t>вибирає</a:t>
            </a:r>
            <a:r>
              <a:rPr lang="ru-RU" dirty="0"/>
              <a:t> валюту,</a:t>
            </a:r>
            <a:endParaRPr lang="en-US" dirty="0"/>
          </a:p>
          <a:p>
            <a:r>
              <a:rPr lang="ru-RU" dirty="0"/>
              <a:t> з </a:t>
            </a:r>
            <a:r>
              <a:rPr lang="ru-RU" dirty="0" err="1"/>
              <a:t>якої</a:t>
            </a:r>
            <a:r>
              <a:rPr lang="ru-RU" dirty="0"/>
              <a:t>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хоче</a:t>
            </a:r>
            <a:r>
              <a:rPr lang="ru-RU" dirty="0"/>
              <a:t> </a:t>
            </a:r>
            <a:r>
              <a:rPr lang="ru-RU" dirty="0" err="1"/>
              <a:t>конвертувати</a:t>
            </a:r>
            <a:r>
              <a:rPr lang="ru-RU" dirty="0"/>
              <a:t> (</a:t>
            </a:r>
            <a:r>
              <a:rPr lang="en-US" dirty="0"/>
              <a:t>USD, EUR, UAH).</a:t>
            </a:r>
          </a:p>
          <a:p>
            <a:r>
              <a:rPr lang="ru-RU" dirty="0" err="1"/>
              <a:t>Вибір</a:t>
            </a:r>
            <a:r>
              <a:rPr lang="ru-RU" dirty="0"/>
              <a:t> </a:t>
            </a:r>
            <a:r>
              <a:rPr lang="ru-RU" dirty="0" err="1"/>
              <a:t>цільової</a:t>
            </a:r>
            <a:r>
              <a:rPr lang="ru-RU" dirty="0"/>
              <a:t> </a:t>
            </a:r>
            <a:r>
              <a:rPr lang="ru-RU" dirty="0" err="1"/>
              <a:t>валюти</a:t>
            </a:r>
            <a:r>
              <a:rPr lang="ru-RU" dirty="0"/>
              <a:t>: </a:t>
            </a:r>
            <a:r>
              <a:rPr lang="ru-RU" dirty="0" err="1"/>
              <a:t>Користувач</a:t>
            </a:r>
            <a:r>
              <a:rPr lang="ru-RU" dirty="0"/>
              <a:t> </a:t>
            </a:r>
            <a:r>
              <a:rPr lang="ru-RU" dirty="0" err="1"/>
              <a:t>вибирає</a:t>
            </a:r>
            <a:r>
              <a:rPr lang="ru-RU" dirty="0"/>
              <a:t> валюту,</a:t>
            </a:r>
            <a:endParaRPr lang="en-US" dirty="0"/>
          </a:p>
          <a:p>
            <a:r>
              <a:rPr lang="ru-RU" dirty="0"/>
              <a:t> в яку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хоче</a:t>
            </a:r>
            <a:r>
              <a:rPr lang="ru-RU" dirty="0"/>
              <a:t> </a:t>
            </a:r>
            <a:r>
              <a:rPr lang="ru-RU" dirty="0" err="1"/>
              <a:t>конвертувати</a:t>
            </a:r>
            <a:r>
              <a:rPr lang="ru-RU" dirty="0"/>
              <a:t> (</a:t>
            </a:r>
            <a:r>
              <a:rPr lang="en-US" dirty="0"/>
              <a:t>USD, EUR, UAH).</a:t>
            </a:r>
          </a:p>
          <a:p>
            <a:r>
              <a:rPr lang="ru-RU" dirty="0" err="1"/>
              <a:t>Введення</a:t>
            </a:r>
            <a:r>
              <a:rPr lang="ru-RU" dirty="0"/>
              <a:t> </a:t>
            </a:r>
            <a:r>
              <a:rPr lang="ru-RU" dirty="0" err="1"/>
              <a:t>суми</a:t>
            </a:r>
            <a:r>
              <a:rPr lang="ru-RU" dirty="0"/>
              <a:t>: </a:t>
            </a:r>
            <a:r>
              <a:rPr lang="ru-RU" dirty="0" err="1"/>
              <a:t>Користувач</a:t>
            </a:r>
            <a:r>
              <a:rPr lang="ru-RU" dirty="0"/>
              <a:t> вводить суму, яку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хоче</a:t>
            </a:r>
            <a:r>
              <a:rPr lang="ru-RU" dirty="0"/>
              <a:t> </a:t>
            </a:r>
            <a:r>
              <a:rPr lang="ru-RU" dirty="0" err="1"/>
              <a:t>конвертувати</a:t>
            </a:r>
            <a:r>
              <a:rPr lang="ru-RU" dirty="0"/>
              <a:t>.</a:t>
            </a:r>
          </a:p>
          <a:p>
            <a:r>
              <a:rPr lang="ru-RU" dirty="0" err="1"/>
              <a:t>Відображення</a:t>
            </a:r>
            <a:r>
              <a:rPr lang="ru-RU" dirty="0"/>
              <a:t> результату: Бот </a:t>
            </a:r>
            <a:r>
              <a:rPr lang="ru-RU" dirty="0" err="1"/>
              <a:t>розраховує</a:t>
            </a:r>
            <a:r>
              <a:rPr lang="ru-RU" dirty="0"/>
              <a:t> і </a:t>
            </a:r>
            <a:r>
              <a:rPr lang="ru-RU" dirty="0" err="1"/>
              <a:t>відображає</a:t>
            </a:r>
            <a:r>
              <a:rPr lang="ru-RU" dirty="0"/>
              <a:t> результат </a:t>
            </a:r>
            <a:r>
              <a:rPr lang="ru-RU" dirty="0" err="1"/>
              <a:t>конвертації</a:t>
            </a:r>
            <a:r>
              <a:rPr lang="ru-RU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FB17D1-C33C-4E77-AD9B-8FCAB35BF136}"/>
              </a:ext>
            </a:extLst>
          </p:cNvPr>
          <p:cNvSpPr txBox="1"/>
          <p:nvPr/>
        </p:nvSpPr>
        <p:spPr>
          <a:xfrm>
            <a:off x="142004" y="27774"/>
            <a:ext cx="696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№2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AADE3F3-499F-46E1-BCD1-B33E375E0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526" y="0"/>
            <a:ext cx="3953427" cy="654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258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72000"/>
              </a:schemeClr>
            </a:gs>
            <a:gs pos="0">
              <a:schemeClr val="accent1">
                <a:lumMod val="45000"/>
                <a:lumOff val="55000"/>
              </a:schemeClr>
            </a:gs>
            <a:gs pos="6000">
              <a:schemeClr val="accent1">
                <a:lumMod val="45000"/>
                <a:lumOff val="55000"/>
              </a:schemeClr>
            </a:gs>
            <a:gs pos="100000">
              <a:srgbClr val="C1D0EB"/>
            </a:gs>
            <a:gs pos="0">
              <a:schemeClr val="accent1">
                <a:lumMod val="30000"/>
                <a:lumOff val="70000"/>
              </a:schemeClr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0013C0-7922-4AF4-99FC-2A0366AB6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" y="231007"/>
            <a:ext cx="4335200" cy="1459682"/>
          </a:xfrm>
        </p:spPr>
        <p:txBody>
          <a:bodyPr>
            <a:normAutofit fontScale="90000"/>
          </a:bodyPr>
          <a:lstStyle/>
          <a:p>
            <a:r>
              <a:rPr lang="uk-UA" dirty="0"/>
              <a:t>Бібліотеки які використовувалися в роботі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CD75B2-5D38-45C4-B97C-948C9F7BF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583" y="382759"/>
            <a:ext cx="3692865" cy="1156177"/>
          </a:xfrm>
          <a:prstGeom prst="rect">
            <a:avLst/>
          </a:prstGeom>
          <a:noFill/>
          <a:ln w="25400" cap="rnd">
            <a:solidFill>
              <a:schemeClr val="bg1"/>
            </a:solidFill>
          </a:ln>
        </p:spPr>
      </p:pic>
      <p:sp>
        <p:nvSpPr>
          <p:cNvPr id="9" name="Объект 8">
            <a:extLst>
              <a:ext uri="{FF2B5EF4-FFF2-40B4-BE49-F238E27FC236}">
                <a16:creationId xmlns:a16="http://schemas.microsoft.com/office/drawing/2014/main" id="{C595DAED-CB94-4C44-B5DA-2C141F9F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76041"/>
            <a:ext cx="12020365" cy="4351338"/>
          </a:xfrm>
        </p:spPr>
        <p:txBody>
          <a:bodyPr/>
          <a:lstStyle/>
          <a:p>
            <a:r>
              <a:rPr lang="uk-UA" dirty="0"/>
              <a:t>Сайт з якого береться </a:t>
            </a:r>
            <a:r>
              <a:rPr lang="uk-UA" dirty="0" err="1"/>
              <a:t>вартісь</a:t>
            </a:r>
            <a:r>
              <a:rPr lang="uk-UA" dirty="0"/>
              <a:t> - </a:t>
            </a:r>
            <a:r>
              <a:rPr lang="en-US" dirty="0"/>
              <a:t>https://api.exchangerateapi.com/v4/latest/UAH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7EE6F6-92C3-4FAD-BE95-391115014B38}"/>
              </a:ext>
            </a:extLst>
          </p:cNvPr>
          <p:cNvSpPr txBox="1"/>
          <p:nvPr/>
        </p:nvSpPr>
        <p:spPr>
          <a:xfrm>
            <a:off x="0" y="5692913"/>
            <a:ext cx="3013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Презентацію та бота зробив</a:t>
            </a:r>
            <a:r>
              <a:rPr lang="en-US" dirty="0"/>
              <a:t>:</a:t>
            </a:r>
          </a:p>
          <a:p>
            <a:r>
              <a:rPr lang="ru-RU" dirty="0"/>
              <a:t>Моторнюк Богдан</a:t>
            </a:r>
          </a:p>
        </p:txBody>
      </p:sp>
    </p:spTree>
    <p:extLst>
      <p:ext uri="{BB962C8B-B14F-4D97-AF65-F5344CB8AC3E}">
        <p14:creationId xmlns:p14="http://schemas.microsoft.com/office/powerpoint/2010/main" val="25901516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184</Words>
  <Application>Microsoft Office PowerPoint</Application>
  <PresentationFormat>Широкоэкранный</PresentationFormat>
  <Paragraphs>25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Telegram  Currency_Translator</vt:lpstr>
      <vt:lpstr>Використання</vt:lpstr>
      <vt:lpstr>Презентация PowerPoint</vt:lpstr>
      <vt:lpstr>Бібліотеки які використовувалися в роботі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Telegram  currency_translator_bot</dc:title>
  <dc:creator>Илона Моторнюк</dc:creator>
  <cp:lastModifiedBy>Илона Моторнюк</cp:lastModifiedBy>
  <cp:revision>2</cp:revision>
  <dcterms:created xsi:type="dcterms:W3CDTF">2024-07-11T08:53:29Z</dcterms:created>
  <dcterms:modified xsi:type="dcterms:W3CDTF">2024-07-11T10:30:02Z</dcterms:modified>
</cp:coreProperties>
</file>