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0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9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993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502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32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50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00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924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93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66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57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21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00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3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6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00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3787B3-E0A9-4AD7-8A19-4E079E43EC4A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B8DF-07C4-43E6-BBA5-15B6298FA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301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A21F4-6B08-47C7-BDD1-6D579331E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Attraktivitätsscore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109B79-9541-4057-B801-F17D05BB7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Aufgabe 4</a:t>
            </a:r>
          </a:p>
          <a:p>
            <a:r>
              <a:rPr lang="de-DE" i="1" dirty="0"/>
              <a:t>Smart mit </a:t>
            </a:r>
            <a:r>
              <a:rPr lang="de-DE" i="1" dirty="0" err="1"/>
              <a:t>Ahp</a:t>
            </a:r>
            <a:r>
              <a:rPr lang="de-DE" i="1" dirty="0"/>
              <a:t> Methode</a:t>
            </a:r>
          </a:p>
        </p:txBody>
      </p:sp>
    </p:spTree>
    <p:extLst>
      <p:ext uri="{BB962C8B-B14F-4D97-AF65-F5344CB8AC3E}">
        <p14:creationId xmlns:p14="http://schemas.microsoft.com/office/powerpoint/2010/main" val="311462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CFC0C-46B2-430C-993E-B3C81A33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55DD2-51D2-427A-8CA4-F1D639CF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Bewertet anhand der Scores ergibt sich folgende Rangordnung: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FAC4CE-733A-4E78-819D-EFD5841F6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76" y="2786731"/>
            <a:ext cx="5106178" cy="36185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2CF2BF0-3BAE-4A91-AECD-C80EACA7B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5" y="2786730"/>
            <a:ext cx="5106177" cy="361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8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71D8E-8A1A-4919-8FA4-566B1BAC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Decisionmaker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D9D8C9-4029-4EB6-B84B-FC1CE505F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einer</a:t>
            </a:r>
          </a:p>
          <a:p>
            <a:r>
              <a:rPr lang="de-DE" dirty="0"/>
              <a:t>BWL Absolvent der nach Köln zieht und für den Geld keine Rolle spielt</a:t>
            </a:r>
          </a:p>
        </p:txBody>
      </p:sp>
    </p:spTree>
    <p:extLst>
      <p:ext uri="{BB962C8B-B14F-4D97-AF65-F5344CB8AC3E}">
        <p14:creationId xmlns:p14="http://schemas.microsoft.com/office/powerpoint/2010/main" val="44376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E9156-40CD-4A10-A466-F759BD46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Handlungsalternativen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728E9-02B0-4D49-94AE-42EDC7D6D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angebotenen Wohnungen sind gleichwertig</a:t>
            </a:r>
          </a:p>
          <a:p>
            <a:pPr lvl="1"/>
            <a:r>
              <a:rPr lang="de-DE" dirty="0"/>
              <a:t>Nur Stadtteil spielt eine Rolle</a:t>
            </a:r>
          </a:p>
          <a:p>
            <a:pPr lvl="1"/>
            <a:endParaRPr lang="de-DE" dirty="0"/>
          </a:p>
          <a:p>
            <a:r>
              <a:rPr lang="de-DE" dirty="0"/>
              <a:t>Daher sind die Handlungsalternativen die 86 Stadtteile von Köln</a:t>
            </a:r>
          </a:p>
        </p:txBody>
      </p:sp>
    </p:spTree>
    <p:extLst>
      <p:ext uri="{BB962C8B-B14F-4D97-AF65-F5344CB8AC3E}">
        <p14:creationId xmlns:p14="http://schemas.microsoft.com/office/powerpoint/2010/main" val="288518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30931-8E11-4692-A601-D48EE55B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Attribute</a:t>
            </a:r>
            <a:br>
              <a:rPr lang="de-DE" dirty="0"/>
            </a:br>
            <a:r>
              <a:rPr lang="de-DE" sz="2400" dirty="0"/>
              <a:t>3.1. Auswahl und Konstruktion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33C78-F886-4DD7-92BD-22328A10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Auswahl der Attribute:</a:t>
            </a:r>
          </a:p>
          <a:p>
            <a:pPr lvl="1"/>
            <a:r>
              <a:rPr lang="de-DE" dirty="0"/>
              <a:t>Arbeitslosenquote</a:t>
            </a:r>
          </a:p>
          <a:p>
            <a:pPr lvl="1"/>
            <a:r>
              <a:rPr lang="de-DE" dirty="0"/>
              <a:t>Jugendarbeitslosenquote</a:t>
            </a:r>
          </a:p>
          <a:p>
            <a:pPr lvl="1"/>
            <a:r>
              <a:rPr lang="de-DE" dirty="0"/>
              <a:t>Erholungsfläche</a:t>
            </a:r>
          </a:p>
          <a:p>
            <a:pPr lvl="1"/>
            <a:r>
              <a:rPr lang="de-DE" dirty="0"/>
              <a:t>Einwohner pro km²</a:t>
            </a:r>
          </a:p>
          <a:p>
            <a:pPr lvl="1"/>
            <a:endParaRPr lang="de-DE" dirty="0"/>
          </a:p>
          <a:p>
            <a:r>
              <a:rPr lang="de-DE" dirty="0"/>
              <a:t>Konstruieren des Attributs Erholungsfläche</a:t>
            </a:r>
          </a:p>
          <a:p>
            <a:pPr lvl="1"/>
            <a:r>
              <a:rPr lang="de-DE" dirty="0"/>
              <a:t>Gesamtfläche * Anteil Erholungsfläche</a:t>
            </a:r>
          </a:p>
        </p:txBody>
      </p:sp>
    </p:spTree>
    <p:extLst>
      <p:ext uri="{BB962C8B-B14F-4D97-AF65-F5344CB8AC3E}">
        <p14:creationId xmlns:p14="http://schemas.microsoft.com/office/powerpoint/2010/main" val="217591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77F96-6218-452D-B751-935E6A26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Attribute</a:t>
            </a:r>
            <a:br>
              <a:rPr lang="de-DE" dirty="0"/>
            </a:br>
            <a:r>
              <a:rPr lang="de-DE" sz="2800" dirty="0"/>
              <a:t>3.2. Interpolieren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8FC4E-1FE9-4CFC-96D9-DE3BF3DF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Linear zwischen 0 und 1 interpolieren zur besseren Vergleichbarkeit untereinander</a:t>
            </a:r>
          </a:p>
          <a:p>
            <a:endParaRPr lang="de-DE" dirty="0"/>
          </a:p>
          <a:p>
            <a:r>
              <a:rPr lang="de-DE" dirty="0"/>
              <a:t>Anteil Erholungsfläche</a:t>
            </a:r>
          </a:p>
          <a:p>
            <a:pPr lvl="1"/>
            <a:r>
              <a:rPr lang="de-DE" dirty="0"/>
              <a:t>Je mehr desto besser</a:t>
            </a:r>
          </a:p>
          <a:p>
            <a:pPr lvl="1"/>
            <a:r>
              <a:rPr lang="de-DE" dirty="0"/>
              <a:t>Linear steigend</a:t>
            </a:r>
          </a:p>
          <a:p>
            <a:pPr lvl="1"/>
            <a:r>
              <a:rPr lang="de-DE" dirty="0"/>
              <a:t>Interpolieren zwischen 0 und 1</a:t>
            </a:r>
          </a:p>
          <a:p>
            <a:r>
              <a:rPr lang="de-DE" dirty="0"/>
              <a:t>Arbeitslosenquote, Jugendarbeitslosenquote und Einwohner pro km²</a:t>
            </a:r>
          </a:p>
          <a:p>
            <a:pPr lvl="1"/>
            <a:r>
              <a:rPr lang="de-DE" dirty="0"/>
              <a:t>Je weniger desto besser</a:t>
            </a:r>
          </a:p>
          <a:p>
            <a:pPr lvl="1"/>
            <a:r>
              <a:rPr lang="de-DE" dirty="0"/>
              <a:t>Linear fallend</a:t>
            </a:r>
          </a:p>
          <a:p>
            <a:pPr lvl="1"/>
            <a:r>
              <a:rPr lang="de-DE" dirty="0"/>
              <a:t>Interpolieren zwischen 1 und 0</a:t>
            </a:r>
          </a:p>
        </p:txBody>
      </p:sp>
    </p:spTree>
    <p:extLst>
      <p:ext uri="{BB962C8B-B14F-4D97-AF65-F5344CB8AC3E}">
        <p14:creationId xmlns:p14="http://schemas.microsoft.com/office/powerpoint/2010/main" val="201754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29F78-9AE9-458C-94A7-A2434A86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4. Gewichtung der Attribute mit AHP</a:t>
            </a:r>
            <a:br>
              <a:rPr lang="de-DE" sz="4000" dirty="0"/>
            </a:br>
            <a:r>
              <a:rPr lang="de-DE" sz="2800" dirty="0"/>
              <a:t>4.1 Paarweiser Vergleich der Faktoren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C56D0-B088-41B9-A589-21F2B24A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Faktoren paarweise miteinander vergleichen auf einer Skala von 1-9 (bzw. 1/9 – 1)</a:t>
            </a:r>
          </a:p>
          <a:p>
            <a:endParaRPr lang="de-DE" dirty="0"/>
          </a:p>
          <a:p>
            <a:r>
              <a:rPr lang="de-DE" sz="1800" dirty="0"/>
              <a:t>Erholungsfläche vs. Arbeitslosigkeit:				1/5</a:t>
            </a:r>
          </a:p>
          <a:p>
            <a:r>
              <a:rPr lang="de-DE" sz="1800" dirty="0"/>
              <a:t>Erholungsfläche vs. Jugendarbeitslosigkeit:		1/7</a:t>
            </a:r>
          </a:p>
          <a:p>
            <a:r>
              <a:rPr lang="de-DE" sz="1800" dirty="0"/>
              <a:t>Erholungsfläche vs. Einwohner pro km²:			1</a:t>
            </a:r>
          </a:p>
          <a:p>
            <a:r>
              <a:rPr lang="de-DE" sz="1800" dirty="0"/>
              <a:t>Arbeitslosigkeit vs. Jugendarbeitslosigkeit:			1/3</a:t>
            </a:r>
          </a:p>
          <a:p>
            <a:r>
              <a:rPr lang="de-DE" sz="1800" dirty="0"/>
              <a:t>Arbeitslosigkeit vs. Einwohner pro km²:				5</a:t>
            </a:r>
          </a:p>
          <a:p>
            <a:r>
              <a:rPr lang="de-DE" sz="1800" dirty="0"/>
              <a:t>Jugendarbeitslosigkeit vs. Einwohner pro km²:		7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47754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8055A-FCEE-497D-901D-54E08CFE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4. Gewichtung der Attribute mit AHP</a:t>
            </a:r>
            <a:br>
              <a:rPr lang="de-DE" sz="6000" dirty="0"/>
            </a:br>
            <a:r>
              <a:rPr lang="de-DE" sz="2800" dirty="0"/>
              <a:t>4.1 Erstellen der AHP Matrix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EF4226-0EA8-456C-9BBC-5F7977DB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der AHP Matrix mithilfe der Ergebnisse des paarweisen Vergleichs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254AB91-770E-4F4A-B6A4-9C4ADFF8B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18754"/>
              </p:ext>
            </p:extLst>
          </p:nvPr>
        </p:nvGraphicFramePr>
        <p:xfrm>
          <a:off x="2300447" y="3337031"/>
          <a:ext cx="8128000" cy="28956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839406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343536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24338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70935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564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Erholungs-fläche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Arbeitslosig-keit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Jugendarbeit-losigkeit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Einwohner pro km²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18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Erholungs-fläche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Arbeitslosig-keit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7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Jugendarbeits-losigkeit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04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Einwohner pro km²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4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0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29F78-9AE9-458C-94A7-A2434A86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4. Gewichtung der Attribute mit AHP</a:t>
            </a:r>
            <a:br>
              <a:rPr lang="de-DE" sz="4000" dirty="0"/>
            </a:br>
            <a:r>
              <a:rPr lang="de-DE" sz="2800" dirty="0"/>
              <a:t>4.1 Berechnen des Prioritätenvektors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C56D0-B088-41B9-A589-21F2B24A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Berechnen des Prioritätenvektors w anhand des Eigenwertproblems der AHP Matrix</a:t>
            </a:r>
          </a:p>
          <a:p>
            <a:endParaRPr lang="de-DE" dirty="0"/>
          </a:p>
          <a:p>
            <a:r>
              <a:rPr lang="de-DE" dirty="0"/>
              <a:t>Der Prioritätenvektor w beschreibt die Gewichte der einzelnen Attribute</a:t>
            </a:r>
          </a:p>
        </p:txBody>
      </p:sp>
    </p:spTree>
    <p:extLst>
      <p:ext uri="{BB962C8B-B14F-4D97-AF65-F5344CB8AC3E}">
        <p14:creationId xmlns:p14="http://schemas.microsoft.com/office/powerpoint/2010/main" val="169558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5AB43-D1EE-4128-BFC6-42C94194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Erstellen des Scores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51D828C-5B62-4760-AA2E-327820D5F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Berechnen des </a:t>
                </a:r>
                <a:r>
                  <a:rPr lang="de-DE" dirty="0" err="1"/>
                  <a:t>Attraktivitätsscores</a:t>
                </a:r>
                <a:r>
                  <a:rPr lang="de-DE" dirty="0"/>
                  <a:t> für alle Stadtteile Kölns als Summe der mit w Gewichteten Werte der Faktoren für den jeweiligen Stadtteil</a:t>
                </a:r>
              </a:p>
              <a:p>
                <a:endParaRPr lang="de-DE" dirty="0"/>
              </a:p>
              <a:p>
                <a:r>
                  <a:rPr lang="de-DE" dirty="0"/>
                  <a:t>Attraktivität für den Stadtteil j: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51D828C-5B62-4760-AA2E-327820D5F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12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528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258</Words>
  <Application>Microsoft Office PowerPoint</Application>
  <PresentationFormat>Breitbild</PresentationFormat>
  <Paragraphs>76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Ion</vt:lpstr>
      <vt:lpstr>Attraktivitätsscore</vt:lpstr>
      <vt:lpstr>1. Decisionmaker?</vt:lpstr>
      <vt:lpstr>2. Handlungsalternativen</vt:lpstr>
      <vt:lpstr>3. Attribute 3.1. Auswahl und Konstruktion</vt:lpstr>
      <vt:lpstr>3. Attribute 3.2. Interpolieren</vt:lpstr>
      <vt:lpstr>4. Gewichtung der Attribute mit AHP 4.1 Paarweiser Vergleich der Faktoren</vt:lpstr>
      <vt:lpstr>4. Gewichtung der Attribute mit AHP 4.1 Erstellen der AHP Matrix</vt:lpstr>
      <vt:lpstr>4. Gewichtung der Attribute mit AHP 4.1 Berechnen des Prioritätenvektors</vt:lpstr>
      <vt:lpstr>5. Erstellen des Scores</vt:lpstr>
      <vt:lpstr>6. 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Attraktivitätsscore</dc:title>
  <dc:creator>Martin</dc:creator>
  <cp:lastModifiedBy>Martin</cp:lastModifiedBy>
  <cp:revision>5</cp:revision>
  <dcterms:created xsi:type="dcterms:W3CDTF">2018-05-09T05:22:56Z</dcterms:created>
  <dcterms:modified xsi:type="dcterms:W3CDTF">2018-05-09T08:50:03Z</dcterms:modified>
</cp:coreProperties>
</file>