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B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ORATE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ETAR</a:t>
            </a:r>
            <a:r>
              <a:rPr dirty="0" sz="2400" lang="en-US"/>
              <a:t>Y</a:t>
            </a:r>
            <a:r>
              <a:rPr dirty="0" sz="2400" lang="en-US"/>
              <a:t>SHIP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75409" y="1939676"/>
            <a:ext cx="7976735" cy="382721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11431" y="1177697"/>
            <a:ext cx="7238999" cy="450115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39932" y="2043583"/>
            <a:ext cx="7952508" cy="332500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558348">
            <a:off x="1199050" y="1976466"/>
            <a:ext cx="6588849" cy="409556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328908"/>
            <a:ext cx="9307392" cy="533711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082386" y="1645275"/>
            <a:ext cx="4762499" cy="356744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70872">
            <a:off x="2760811" y="1597685"/>
            <a:ext cx="7614397" cy="570256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859">
            <a:off x="588101" y="1470131"/>
            <a:ext cx="7983845" cy="62251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73125" y="89147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32336">
            <a:off x="2557468" y="1713425"/>
            <a:ext cx="8289460" cy="464594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2024-09-04T15:42:21Z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f620a9d6012c474389ab251b470547d7</vt:lpwstr>
  </property>
</Properties>
</file>