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9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3DE8-B8A7-4E3B-A928-4C19CBAAAD0A}" type="datetimeFigureOut">
              <a:rPr lang="zh-TW" altLang="en-US" smtClean="0"/>
              <a:t>2014/5/20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33B-D8A4-408D-A8B4-DA689EFC6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18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3DE8-B8A7-4E3B-A928-4C19CBAAAD0A}" type="datetimeFigureOut">
              <a:rPr lang="zh-TW" altLang="en-US" smtClean="0"/>
              <a:t>2014/5/20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33B-D8A4-408D-A8B4-DA689EFC6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98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3DE8-B8A7-4E3B-A928-4C19CBAAAD0A}" type="datetimeFigureOut">
              <a:rPr lang="zh-TW" altLang="en-US" smtClean="0"/>
              <a:t>2014/5/20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33B-D8A4-408D-A8B4-DA689EFC6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97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3DE8-B8A7-4E3B-A928-4C19CBAAAD0A}" type="datetimeFigureOut">
              <a:rPr lang="zh-TW" altLang="en-US" smtClean="0"/>
              <a:t>2014/5/20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33B-D8A4-408D-A8B4-DA689EFC6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51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3DE8-B8A7-4E3B-A928-4C19CBAAAD0A}" type="datetimeFigureOut">
              <a:rPr lang="zh-TW" altLang="en-US" smtClean="0"/>
              <a:t>2014/5/20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33B-D8A4-408D-A8B4-DA689EFC6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48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3DE8-B8A7-4E3B-A928-4C19CBAAAD0A}" type="datetimeFigureOut">
              <a:rPr lang="zh-TW" altLang="en-US" smtClean="0"/>
              <a:t>2014/5/20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33B-D8A4-408D-A8B4-DA689EFC6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75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3DE8-B8A7-4E3B-A928-4C19CBAAAD0A}" type="datetimeFigureOut">
              <a:rPr lang="zh-TW" altLang="en-US" smtClean="0"/>
              <a:t>2014/5/20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33B-D8A4-408D-A8B4-DA689EFC6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99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3DE8-B8A7-4E3B-A928-4C19CBAAAD0A}" type="datetimeFigureOut">
              <a:rPr lang="zh-TW" altLang="en-US" smtClean="0"/>
              <a:t>2014/5/20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33B-D8A4-408D-A8B4-DA689EFC6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4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3DE8-B8A7-4E3B-A928-4C19CBAAAD0A}" type="datetimeFigureOut">
              <a:rPr lang="zh-TW" altLang="en-US" smtClean="0"/>
              <a:t>2014/5/20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33B-D8A4-408D-A8B4-DA689EFC6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2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3DE8-B8A7-4E3B-A928-4C19CBAAAD0A}" type="datetimeFigureOut">
              <a:rPr lang="zh-TW" altLang="en-US" smtClean="0"/>
              <a:t>2014/5/20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33B-D8A4-408D-A8B4-DA689EFC6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94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3DE8-B8A7-4E3B-A928-4C19CBAAAD0A}" type="datetimeFigureOut">
              <a:rPr lang="zh-TW" altLang="en-US" smtClean="0"/>
              <a:t>2014/5/20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33B-D8A4-408D-A8B4-DA689EFC6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67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3DE8-B8A7-4E3B-A928-4C19CBAAAD0A}" type="datetimeFigureOut">
              <a:rPr lang="zh-TW" altLang="en-US" smtClean="0"/>
              <a:t>2014/5/20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433B-D8A4-408D-A8B4-DA689EFC6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0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1933014"/>
            <a:ext cx="9144001" cy="1139894"/>
          </a:xfrm>
          <a:prstGeom prst="rect">
            <a:avLst/>
          </a:prstGeom>
          <a:solidFill>
            <a:srgbClr val="F68E38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1" name="Picture 7" descr="C:\Users\SB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9" y="9178"/>
            <a:ext cx="1776006" cy="181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03648" y="173398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New sunglasses let you see the world through Instagram </a:t>
            </a:r>
            <a:r>
              <a:rPr lang="en-US" altLang="zh-TW" dirty="0" smtClean="0">
                <a:solidFill>
                  <a:srgbClr val="FFFF00"/>
                </a:solidFill>
              </a:rPr>
              <a:t>filters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39952" y="5903305"/>
            <a:ext cx="6400800" cy="98296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四資管二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  蔡文琪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B\Desktop\20140506134716-TheLens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91314"/>
            <a:ext cx="3456384" cy="220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B\Desktop\10334381_797303873620607_5195501939121763388_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91314"/>
            <a:ext cx="2592288" cy="22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B\Desktop\sunglass-glare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57" y="3291314"/>
            <a:ext cx="3024336" cy="217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B\Desktop\images 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5" y="-321109"/>
            <a:ext cx="7205947" cy="720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87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7205" y="764704"/>
            <a:ext cx="8229600" cy="301034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         </a:t>
            </a:r>
            <a:r>
              <a:rPr lang="en-US" altLang="zh-TW" sz="3200" dirty="0" smtClean="0"/>
              <a:t>New sunglasses created by the start-up company </a:t>
            </a:r>
            <a:r>
              <a:rPr lang="en-US" altLang="zh-TW" sz="3200" dirty="0" smtClean="0">
                <a:solidFill>
                  <a:srgbClr val="00B050"/>
                </a:solidFill>
              </a:rPr>
              <a:t>Tens</a:t>
            </a:r>
            <a:r>
              <a:rPr lang="en-US" altLang="zh-TW" sz="3200" dirty="0" smtClean="0"/>
              <a:t>, allows wearers to see the world through </a:t>
            </a:r>
            <a:r>
              <a:rPr lang="en-US" altLang="zh-TW" sz="3200" dirty="0" smtClean="0">
                <a:solidFill>
                  <a:srgbClr val="00B050"/>
                </a:solidFill>
              </a:rPr>
              <a:t>Instagram</a:t>
            </a:r>
            <a:r>
              <a:rPr lang="en-US" altLang="zh-TW" sz="3200" dirty="0" smtClean="0">
                <a:solidFill>
                  <a:srgbClr val="FF0000"/>
                </a:solidFill>
              </a:rPr>
              <a:t> photo filters.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        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7205" y="3419713"/>
            <a:ext cx="8229600" cy="2625155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        剛創立的眼鏡公司*</a:t>
            </a:r>
            <a:r>
              <a:rPr lang="en-US" altLang="zh-TW" sz="2800" dirty="0" smtClean="0"/>
              <a:t>Tens</a:t>
            </a:r>
            <a:r>
              <a:rPr lang="zh-TW" altLang="en-US" sz="2800" dirty="0" smtClean="0"/>
              <a:t>打造出新穎的太陽眼鏡</a:t>
            </a:r>
            <a:r>
              <a:rPr lang="zh-TW" altLang="en-US" sz="2800" dirty="0" smtClean="0">
                <a:latin typeface="新細明體"/>
                <a:ea typeface="新細明體"/>
              </a:rPr>
              <a:t>，能讓配戴者有種透過</a:t>
            </a:r>
            <a:r>
              <a:rPr lang="en-US" altLang="zh-TW" sz="2800" dirty="0" smtClean="0">
                <a:latin typeface="新細明體"/>
                <a:ea typeface="新細明體"/>
              </a:rPr>
              <a:t>*</a:t>
            </a:r>
            <a:r>
              <a:rPr lang="en-US" altLang="zh-TW" sz="2800" b="1" dirty="0" err="1" smtClean="0">
                <a:latin typeface="新細明體"/>
                <a:ea typeface="新細明體"/>
              </a:rPr>
              <a:t>instagram</a:t>
            </a:r>
            <a:r>
              <a:rPr lang="zh-TW" altLang="en-US" sz="2800" dirty="0" smtClean="0">
                <a:latin typeface="新細明體"/>
                <a:ea typeface="新細明體"/>
              </a:rPr>
              <a:t>的濾鏡效果看這世界的體驗。</a:t>
            </a:r>
            <a:endParaRPr lang="en-US" altLang="zh-TW" sz="2800" dirty="0" smtClean="0">
              <a:latin typeface="新細明體"/>
              <a:ea typeface="新細明體"/>
            </a:endParaRPr>
          </a:p>
          <a:p>
            <a:pPr marL="0" indent="0">
              <a:buNone/>
            </a:pPr>
            <a:endParaRPr lang="en-US" altLang="zh-TW" sz="2400" dirty="0" smtClean="0">
              <a:latin typeface="新細明體"/>
              <a:ea typeface="新細明體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82860" y="5319221"/>
            <a:ext cx="641714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備註：</a:t>
            </a:r>
            <a:endParaRPr lang="en-US" altLang="zh-TW" dirty="0" smtClean="0"/>
          </a:p>
          <a:p>
            <a:r>
              <a:rPr lang="en-US" altLang="zh-TW" dirty="0" smtClean="0"/>
              <a:t>Tens:</a:t>
            </a:r>
            <a:r>
              <a:rPr lang="zh-TW" altLang="en-US" dirty="0" smtClean="0"/>
              <a:t>來自蘇格蘭的墨鏡廠牌</a:t>
            </a:r>
            <a:endParaRPr lang="en-US" altLang="zh-TW" dirty="0" smtClean="0"/>
          </a:p>
          <a:p>
            <a:r>
              <a:rPr lang="en-US" altLang="zh-TW" dirty="0" err="1" smtClean="0"/>
              <a:t>instagram</a:t>
            </a:r>
            <a:r>
              <a:rPr lang="en-US" altLang="zh-TW" dirty="0" smtClean="0"/>
              <a:t>:</a:t>
            </a:r>
            <a:r>
              <a:rPr lang="zh-TW" altLang="en-US" dirty="0" smtClean="0"/>
              <a:t>一個</a:t>
            </a:r>
            <a:r>
              <a:rPr lang="zh-TW" altLang="en-US" dirty="0"/>
              <a:t>免費提供</a:t>
            </a:r>
            <a:r>
              <a:rPr lang="zh-TW" altLang="en-US" dirty="0" smtClean="0"/>
              <a:t>線上圖片及段</a:t>
            </a:r>
            <a:r>
              <a:rPr lang="zh-TW" altLang="en-US" dirty="0"/>
              <a:t>視訊分享的</a:t>
            </a:r>
            <a:r>
              <a:rPr lang="zh-TW" altLang="en-US" dirty="0" smtClean="0"/>
              <a:t>社交</a:t>
            </a:r>
            <a:endParaRPr lang="en-US" altLang="zh-TW" dirty="0" smtClean="0"/>
          </a:p>
          <a:p>
            <a:r>
              <a:rPr lang="zh-TW" altLang="en-US" dirty="0" smtClean="0"/>
              <a:t>應用平台</a:t>
            </a:r>
            <a:r>
              <a:rPr lang="zh-TW" altLang="en-US" dirty="0" smtClean="0">
                <a:latin typeface="新細明體"/>
              </a:rPr>
              <a:t>，</a:t>
            </a:r>
            <a:r>
              <a:rPr lang="zh-TW" altLang="en-US" dirty="0"/>
              <a:t>可以讓</a:t>
            </a:r>
            <a:r>
              <a:rPr lang="zh-TW" altLang="en-US" dirty="0" smtClean="0"/>
              <a:t>使用者用智慧型手機拍</a:t>
            </a:r>
            <a:r>
              <a:rPr lang="zh-TW" altLang="en-US" dirty="0"/>
              <a:t>下照片後再將不同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zh-TW" altLang="en-US" dirty="0" smtClean="0"/>
              <a:t>濾鏡效果添加</a:t>
            </a:r>
            <a:r>
              <a:rPr lang="zh-TW" altLang="en-US" dirty="0"/>
              <a:t>到照片上，然後</a:t>
            </a:r>
            <a:r>
              <a:rPr lang="zh-TW" altLang="en-US" dirty="0" smtClean="0"/>
              <a:t>分享</a:t>
            </a:r>
            <a:r>
              <a:rPr lang="zh-TW" altLang="en-US" dirty="0"/>
              <a:t>的</a:t>
            </a:r>
            <a:r>
              <a:rPr lang="zh-TW" altLang="en-US" dirty="0" smtClean="0"/>
              <a:t>即時成像相機</a:t>
            </a:r>
            <a:r>
              <a:rPr lang="zh-TW" altLang="en-US" dirty="0">
                <a:latin typeface="新細明體"/>
              </a:rPr>
              <a:t>。</a:t>
            </a:r>
            <a:endParaRPr lang="en-US" altLang="zh-TW" dirty="0">
              <a:latin typeface="新細明體"/>
            </a:endParaRPr>
          </a:p>
        </p:txBody>
      </p:sp>
      <p:pic>
        <p:nvPicPr>
          <p:cNvPr id="2051" name="Picture 3" descr="C:\Users\SB\Desktop\instagra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5" y="5229793"/>
            <a:ext cx="220824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243428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         </a:t>
            </a:r>
            <a:r>
              <a:rPr lang="en-US" altLang="zh-TW" sz="3200" dirty="0" smtClean="0"/>
              <a:t>Marty Bell, Kris Reid and Tom Welsh thought of the concept while discussing their futures on a road-trip across Scotland </a:t>
            </a:r>
            <a:r>
              <a:rPr lang="en-US" altLang="zh-TW" sz="3200" dirty="0" smtClean="0">
                <a:solidFill>
                  <a:srgbClr val="FF0000"/>
                </a:solidFill>
              </a:rPr>
              <a:t>with a broken radio</a:t>
            </a:r>
            <a:r>
              <a:rPr lang="en-US" altLang="zh-TW" sz="3200" dirty="0" smtClean="0"/>
              <a:t>.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690" y="4365104"/>
            <a:ext cx="8229600" cy="3129211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         共同創辦人</a:t>
            </a:r>
            <a:r>
              <a:rPr lang="en-US" altLang="zh-TW" sz="2800" dirty="0" smtClean="0"/>
              <a:t>Marty Bell</a:t>
            </a:r>
            <a:r>
              <a:rPr lang="zh-TW" altLang="en-US" sz="2800" dirty="0">
                <a:latin typeface="新細明體"/>
              </a:rPr>
              <a:t>、</a:t>
            </a:r>
            <a:r>
              <a:rPr lang="en-US" altLang="zh-TW" sz="2800" dirty="0" smtClean="0"/>
              <a:t> Kris Reid </a:t>
            </a:r>
            <a:r>
              <a:rPr lang="zh-TW" altLang="en-US" sz="2800" dirty="0" smtClean="0">
                <a:latin typeface="新細明體"/>
              </a:rPr>
              <a:t>、</a:t>
            </a:r>
            <a:r>
              <a:rPr lang="en-US" altLang="zh-TW" sz="2800" dirty="0" smtClean="0"/>
              <a:t> Tom Welsh </a:t>
            </a:r>
            <a:r>
              <a:rPr lang="zh-TW" altLang="en-US" sz="2800" dirty="0" smtClean="0"/>
              <a:t>想到當時他們在談論未來橫跨蘇格蘭的</a:t>
            </a:r>
            <a:r>
              <a:rPr lang="zh-TW" altLang="en-US" sz="2800" dirty="0" smtClean="0">
                <a:solidFill>
                  <a:srgbClr val="FF0000"/>
                </a:solidFill>
              </a:rPr>
              <a:t>無聲而全新視覺體驗</a:t>
            </a:r>
            <a:r>
              <a:rPr lang="zh-TW" altLang="en-US" sz="2800" dirty="0" smtClean="0"/>
              <a:t>的長途公路旅行的概念</a:t>
            </a:r>
            <a:r>
              <a:rPr lang="zh-TW" altLang="en-US" sz="2800" dirty="0">
                <a:latin typeface="新細明體"/>
              </a:rPr>
              <a:t>。</a:t>
            </a:r>
            <a:endParaRPr lang="zh-TW" altLang="en-US" sz="2800" dirty="0"/>
          </a:p>
        </p:txBody>
      </p:sp>
      <p:pic>
        <p:nvPicPr>
          <p:cNvPr id="8194" name="Picture 2" descr="C:\Users\SB\Desktop\images (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63217"/>
            <a:ext cx="2572519" cy="168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B\Desktop\images (5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381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40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3010346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 smtClean="0"/>
              <a:t>        After launching  their </a:t>
            </a:r>
            <a:r>
              <a:rPr lang="en-US" altLang="zh-TW" sz="3600" dirty="0" err="1" smtClean="0"/>
              <a:t>Indiegogo</a:t>
            </a:r>
            <a:r>
              <a:rPr lang="en-US" altLang="zh-TW" sz="3600" dirty="0" smtClean="0"/>
              <a:t> </a:t>
            </a:r>
            <a:r>
              <a:rPr lang="en-US" altLang="zh-TW" sz="3600" dirty="0" smtClean="0"/>
              <a:t>campaign Thursday morning, they raised over $30,000 within hours.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600" dirty="0" smtClean="0"/>
              <a:t>      “It‘s mental!” Welsh told the Huffington Post in an email.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3573016"/>
            <a:ext cx="8229600" cy="2265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        在</a:t>
            </a:r>
            <a:r>
              <a:rPr lang="zh-TW" altLang="en-US" sz="2800" dirty="0"/>
              <a:t>星期四</a:t>
            </a:r>
            <a:r>
              <a:rPr lang="zh-TW" altLang="en-US" sz="2800" dirty="0" smtClean="0"/>
              <a:t>早上發起他們</a:t>
            </a:r>
            <a:r>
              <a:rPr lang="zh-TW" altLang="en-US" sz="2800" dirty="0" smtClean="0"/>
              <a:t>的</a:t>
            </a:r>
            <a:r>
              <a:rPr lang="en-US" altLang="zh-TW" sz="2800" dirty="0" err="1" smtClean="0"/>
              <a:t>Indiegogo</a:t>
            </a:r>
            <a:r>
              <a:rPr lang="zh-TW" altLang="en-US" sz="2800" dirty="0" smtClean="0"/>
              <a:t>集資</a:t>
            </a:r>
            <a:r>
              <a:rPr lang="zh-TW" altLang="en-US" sz="2800" dirty="0" smtClean="0"/>
              <a:t>活動後</a:t>
            </a:r>
            <a:r>
              <a:rPr lang="zh-TW" altLang="en-US" sz="2800" dirty="0">
                <a:latin typeface="新細明體"/>
              </a:rPr>
              <a:t>，</a:t>
            </a:r>
            <a:r>
              <a:rPr lang="zh-TW" altLang="en-US" sz="2800" dirty="0" smtClean="0"/>
              <a:t>他們在幾小時內募得超過</a:t>
            </a:r>
            <a:r>
              <a:rPr lang="en-US" altLang="zh-TW" sz="2800" dirty="0" smtClean="0"/>
              <a:t>30,000</a:t>
            </a:r>
            <a:r>
              <a:rPr lang="zh-TW" altLang="en-US" sz="2800" dirty="0" smtClean="0"/>
              <a:t>美元</a:t>
            </a:r>
            <a:r>
              <a:rPr lang="zh-TW" altLang="en-US" sz="2800" dirty="0" smtClean="0">
                <a:latin typeface="新細明體"/>
              </a:rPr>
              <a:t>。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         Welsh</a:t>
            </a:r>
            <a:r>
              <a:rPr lang="zh-TW" altLang="en-US" sz="2800" dirty="0" smtClean="0"/>
              <a:t>在一封電子郵件裡告訴</a:t>
            </a:r>
            <a:r>
              <a:rPr lang="en-US" altLang="zh-TW" sz="2800" dirty="0" smtClean="0"/>
              <a:t>Huffington(</a:t>
            </a:r>
            <a:r>
              <a:rPr lang="zh-TW" altLang="en-US" sz="2800" dirty="0" smtClean="0"/>
              <a:t>哈芬登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郵報</a:t>
            </a:r>
            <a:r>
              <a:rPr lang="zh-TW" altLang="en-US" sz="2800" dirty="0">
                <a:latin typeface="新細明體"/>
              </a:rPr>
              <a:t>「這</a:t>
            </a:r>
            <a:r>
              <a:rPr lang="zh-TW" altLang="en-US" sz="2800" dirty="0" smtClean="0">
                <a:latin typeface="新細明體"/>
              </a:rPr>
              <a:t>就是我們的精神</a:t>
            </a:r>
            <a:r>
              <a:rPr lang="en-US" altLang="zh-TW" sz="2800" dirty="0" smtClean="0">
                <a:latin typeface="新細明體"/>
              </a:rPr>
              <a:t>!</a:t>
            </a:r>
            <a:r>
              <a:rPr lang="zh-TW" altLang="en-US" sz="2800" dirty="0" smtClean="0">
                <a:latin typeface="新細明體"/>
              </a:rPr>
              <a:t>」 。</a:t>
            </a:r>
            <a:endParaRPr lang="en-US" altLang="zh-TW" sz="2800" dirty="0" smtClean="0">
              <a:latin typeface="新細明體"/>
            </a:endParaRPr>
          </a:p>
        </p:txBody>
      </p:sp>
      <p:pic>
        <p:nvPicPr>
          <p:cNvPr id="5122" name="Picture 2" descr="C:\Users\SB\Desktop\405075_436509909711316_378146825547625_1544456_2100083924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40" y="5013176"/>
            <a:ext cx="2483768" cy="24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3226370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       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             </a:t>
            </a:r>
            <a:r>
              <a:rPr lang="en-US" altLang="zh-TW" sz="3600" dirty="0" smtClean="0"/>
              <a:t>“We always said as long as we made our goal in the </a:t>
            </a:r>
            <a:r>
              <a:rPr lang="en-US" altLang="zh-TW" sz="3600" dirty="0" err="1" smtClean="0">
                <a:solidFill>
                  <a:srgbClr val="00B050"/>
                </a:solidFill>
              </a:rPr>
              <a:t>IndieGoGo</a:t>
            </a:r>
            <a:r>
              <a:rPr lang="en-US" altLang="zh-TW" sz="3600" dirty="0" smtClean="0"/>
              <a:t> </a:t>
            </a:r>
            <a:r>
              <a:rPr lang="en-US" altLang="zh-TW" sz="3600" dirty="0" smtClean="0"/>
              <a:t>campaign it would enable us to start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the business</a:t>
            </a:r>
            <a:r>
              <a:rPr lang="zh-TW" altLang="en-US" sz="3600" dirty="0" smtClean="0"/>
              <a:t>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;</a:t>
            </a:r>
            <a:r>
              <a:rPr lang="en-US" altLang="zh-TW" sz="3600" dirty="0" smtClean="0"/>
              <a:t> which was the only real aim.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    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876860"/>
            <a:ext cx="8229600" cy="2121099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新細明體"/>
                <a:ea typeface="新細明體"/>
              </a:rPr>
              <a:t>         「我們總說只要我們在</a:t>
            </a:r>
            <a:r>
              <a:rPr lang="en-US" altLang="zh-TW" sz="2800" b="1" dirty="0" err="1" smtClean="0">
                <a:latin typeface="新細明體"/>
                <a:ea typeface="新細明體"/>
              </a:rPr>
              <a:t>i</a:t>
            </a:r>
            <a:r>
              <a:rPr lang="en-US" altLang="zh-TW" sz="2800" b="1" dirty="0" err="1" smtClean="0"/>
              <a:t>ndiegogo</a:t>
            </a:r>
            <a:r>
              <a:rPr lang="zh-TW" altLang="en-US" sz="2800" dirty="0" smtClean="0"/>
              <a:t>活動</a:t>
            </a:r>
            <a:r>
              <a:rPr lang="zh-TW" altLang="en-US" sz="2800" dirty="0" smtClean="0">
                <a:latin typeface="新細明體"/>
              </a:rPr>
              <a:t>，</a:t>
            </a:r>
            <a:r>
              <a:rPr lang="zh-TW" altLang="en-US" sz="2800" dirty="0"/>
              <a:t>能</a:t>
            </a:r>
            <a:r>
              <a:rPr lang="zh-TW" altLang="en-US" sz="2800" dirty="0" smtClean="0"/>
              <a:t>使</a:t>
            </a:r>
            <a:r>
              <a:rPr lang="zh-TW" altLang="en-US" sz="2800" smtClean="0"/>
              <a:t>我們</a:t>
            </a:r>
            <a:r>
              <a:rPr lang="zh-TW" altLang="en-US" sz="2800" smtClean="0"/>
              <a:t>達到真正</a:t>
            </a:r>
            <a:r>
              <a:rPr lang="zh-TW" altLang="en-US" sz="2800" dirty="0" smtClean="0"/>
              <a:t>的目的</a:t>
            </a:r>
            <a:r>
              <a:rPr lang="en-US" altLang="zh-TW" sz="2800" dirty="0" smtClean="0"/>
              <a:t>-----</a:t>
            </a:r>
            <a:r>
              <a:rPr lang="zh-TW" altLang="en-US" sz="2800" dirty="0" smtClean="0">
                <a:latin typeface="新細明體"/>
                <a:ea typeface="新細明體"/>
              </a:rPr>
              <a:t>開始營業做買賣</a:t>
            </a:r>
            <a:r>
              <a:rPr lang="zh-TW" altLang="en-US" sz="2800" dirty="0" smtClean="0">
                <a:latin typeface="新細明體"/>
              </a:rPr>
              <a:t>。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51720" y="5874006"/>
            <a:ext cx="684076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Indiegogo</a:t>
            </a:r>
            <a:r>
              <a:rPr lang="en-US" altLang="zh-TW" dirty="0" smtClean="0"/>
              <a:t>:</a:t>
            </a:r>
            <a:r>
              <a:rPr lang="zh-TW" altLang="en-US" dirty="0" smtClean="0"/>
              <a:t>全球最大的眾籌平台</a:t>
            </a:r>
            <a:r>
              <a:rPr lang="zh-TW" altLang="zh-TW" dirty="0" smtClean="0"/>
              <a:t>服務</a:t>
            </a:r>
            <a:r>
              <a:rPr lang="zh-TW" altLang="en-US" dirty="0" smtClean="0">
                <a:latin typeface="新細明體"/>
              </a:rPr>
              <a:t>，</a:t>
            </a:r>
            <a:r>
              <a:rPr lang="zh-TW" altLang="zh-TW" dirty="0" smtClean="0"/>
              <a:t>目標</a:t>
            </a:r>
            <a:r>
              <a:rPr lang="zh-TW" altLang="zh-TW" dirty="0"/>
              <a:t>非常寬泛，發新專輯，開餐廳等都可以在這個平台上進行集資</a:t>
            </a:r>
            <a:r>
              <a:rPr lang="zh-TW" altLang="zh-TW" dirty="0" smtClean="0"/>
              <a:t>。</a:t>
            </a:r>
            <a:endParaRPr lang="zh-TW" altLang="zh-TW" dirty="0"/>
          </a:p>
        </p:txBody>
      </p:sp>
      <p:pic>
        <p:nvPicPr>
          <p:cNvPr id="3074" name="Picture 2" descr="C:\Users\SB\Desktop\igg_logo_color_web_black_v-f5230cf8460d2189a6eedcab748090c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6" y="5373216"/>
            <a:ext cx="1224335" cy="12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1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351440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           Some seemingly optimistic part of me hoped we‘d</a:t>
            </a:r>
            <a:r>
              <a:rPr lang="zh-TW" altLang="en-US" sz="3200" dirty="0" smtClean="0"/>
              <a:t> </a:t>
            </a:r>
            <a:r>
              <a:rPr lang="en-US" altLang="zh-TW" sz="3200" dirty="0" smtClean="0">
                <a:solidFill>
                  <a:srgbClr val="FF0000"/>
                </a:solidFill>
              </a:rPr>
              <a:t>hit our target </a:t>
            </a:r>
            <a:r>
              <a:rPr lang="en-US" altLang="zh-TW" sz="3200" dirty="0" smtClean="0"/>
              <a:t>in the first week, but it took us just under 2 hours to achieve it this morning. We're all completely </a:t>
            </a:r>
            <a:r>
              <a:rPr lang="en-US" altLang="zh-TW" sz="3200" dirty="0" smtClean="0">
                <a:solidFill>
                  <a:srgbClr val="FF0000"/>
                </a:solidFill>
              </a:rPr>
              <a:t>blown away</a:t>
            </a:r>
            <a:r>
              <a:rPr lang="en-US" altLang="zh-TW" sz="3200" dirty="0" smtClean="0"/>
              <a:t>!"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3426245"/>
            <a:ext cx="8229600" cy="2049091"/>
          </a:xfrm>
        </p:spPr>
        <p:txBody>
          <a:bodyPr/>
          <a:lstStyle/>
          <a:p>
            <a:r>
              <a:rPr lang="zh-TW" altLang="en-US" sz="2800" dirty="0" smtClean="0">
                <a:latin typeface="新細明體"/>
              </a:rPr>
              <a:t>        有些部分看似樂觀的我希望能在第一週</a:t>
            </a:r>
            <a:r>
              <a:rPr lang="zh-TW" altLang="en-US" sz="2800" dirty="0" smtClean="0">
                <a:solidFill>
                  <a:srgbClr val="FF0000"/>
                </a:solidFill>
                <a:latin typeface="新細明體"/>
              </a:rPr>
              <a:t>達到我們的目標</a:t>
            </a:r>
            <a:r>
              <a:rPr lang="zh-TW" altLang="en-US" sz="2800" dirty="0" smtClean="0">
                <a:latin typeface="新細明體"/>
              </a:rPr>
              <a:t>，但當天上午我們花了不到</a:t>
            </a:r>
            <a:r>
              <a:rPr lang="en-US" altLang="zh-TW" sz="2800" dirty="0" smtClean="0">
                <a:latin typeface="新細明體"/>
              </a:rPr>
              <a:t>2</a:t>
            </a:r>
            <a:r>
              <a:rPr lang="zh-TW" altLang="en-US" sz="2800" dirty="0" smtClean="0">
                <a:latin typeface="新細明體"/>
              </a:rPr>
              <a:t>小時實現了目標，這結果使我們所有人完全</a:t>
            </a:r>
            <a:r>
              <a:rPr lang="zh-TW" altLang="en-US" sz="2800" dirty="0" smtClean="0">
                <a:solidFill>
                  <a:srgbClr val="FF0000"/>
                </a:solidFill>
                <a:latin typeface="新細明體"/>
              </a:rPr>
              <a:t>大吃一驚</a:t>
            </a:r>
            <a:r>
              <a:rPr lang="zh-TW" altLang="en-US" sz="2800" dirty="0" smtClean="0">
                <a:latin typeface="新細明體"/>
              </a:rPr>
              <a:t>！ </a:t>
            </a:r>
            <a:r>
              <a:rPr lang="zh-TW" altLang="en-US" sz="2800" dirty="0">
                <a:latin typeface="新細明體"/>
              </a:rPr>
              <a:t>」</a:t>
            </a:r>
            <a:r>
              <a:rPr lang="zh-TW" altLang="en-US" sz="2800" dirty="0" smtClean="0">
                <a:latin typeface="新細明體"/>
              </a:rPr>
              <a:t> </a:t>
            </a:r>
            <a:endParaRPr lang="zh-TW" altLang="en-US" sz="2800" dirty="0" smtClean="0"/>
          </a:p>
          <a:p>
            <a:endParaRPr lang="zh-TW" altLang="en-US" dirty="0"/>
          </a:p>
        </p:txBody>
      </p:sp>
      <p:pic>
        <p:nvPicPr>
          <p:cNvPr id="7170" name="Picture 2" descr="C:\Users\SB\Desktop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24944"/>
            <a:ext cx="2736304" cy="30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9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Difficult questions and solved way</a:t>
            </a:r>
            <a:endParaRPr lang="zh-TW" altLang="en-US" dirty="0"/>
          </a:p>
        </p:txBody>
      </p:sp>
      <p:pic>
        <p:nvPicPr>
          <p:cNvPr id="6146" name="Picture 2" descr="C:\Users\SB\Desktop\images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367796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B\Desktop\ques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3902075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313672" y="3546724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13421" y="1816844"/>
            <a:ext cx="47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en-US" altLang="zh-TW" dirty="0" smtClean="0"/>
              <a:t>et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60232" y="195748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OK!!!!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03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r>
              <a:rPr lang="en-US" altLang="zh-TW" dirty="0" smtClean="0"/>
              <a:t>&amp;</a:t>
            </a:r>
            <a:r>
              <a:rPr lang="zh-TW" altLang="en-US" dirty="0"/>
              <a:t>分享</a:t>
            </a:r>
          </a:p>
        </p:txBody>
      </p:sp>
      <p:pic>
        <p:nvPicPr>
          <p:cNvPr id="4098" name="Picture 2" descr="C:\Users\SB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97604"/>
            <a:ext cx="4846836" cy="178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B\Desktop\New-sunglasses-let-you-see-the-world-through-Instagram-filters_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74" y="3419938"/>
            <a:ext cx="4788024" cy="327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B\Desktop\Huma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5" y="4462298"/>
            <a:ext cx="26416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SB\Desktop\Do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5" y="2408019"/>
            <a:ext cx="26416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2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1398</TotalTime>
  <Words>417</Words>
  <Application>Microsoft Office PowerPoint</Application>
  <PresentationFormat>如螢幕大小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New sunglasses let you see the world through Instagram filters</vt:lpstr>
      <vt:lpstr>         New sunglasses created by the start-up company Tens, allows wearers to see the world through Instagram photo filters.          </vt:lpstr>
      <vt:lpstr>         Marty Bell, Kris Reid and Tom Welsh thought of the concept while discussing their futures on a road-trip across Scotland with a broken radio.</vt:lpstr>
      <vt:lpstr>        After launching  their Indiegogo campaign Thursday morning, they raised over $30,000 within hours.       “It‘s mental!” Welsh told the Huffington Post in an email.</vt:lpstr>
      <vt:lpstr>                     “We always said as long as we made our goal in the IndieGoGo campaign it would enable us to start the business ; which was the only real aim.         </vt:lpstr>
      <vt:lpstr>            Some seemingly optimistic part of me hoped we‘d hit our target in the first week, but it took us just under 2 hours to achieve it this morning. We're all completely blown away!"</vt:lpstr>
      <vt:lpstr>Difficult questions and solved way</vt:lpstr>
      <vt:lpstr>心得&amp;分享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SB</dc:creator>
  <cp:lastModifiedBy>SB</cp:lastModifiedBy>
  <cp:revision>29</cp:revision>
  <dcterms:created xsi:type="dcterms:W3CDTF">2014-05-19T02:15:09Z</dcterms:created>
  <dcterms:modified xsi:type="dcterms:W3CDTF">2014-05-20T05:22:35Z</dcterms:modified>
</cp:coreProperties>
</file>