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  <p:sldMasterId id="2147483666" r:id="rId2"/>
  </p:sldMasterIdLst>
  <p:notesMasterIdLst>
    <p:notesMasterId r:id="rId18"/>
  </p:notesMasterIdLst>
  <p:sldIdLst>
    <p:sldId id="256" r:id="rId3"/>
    <p:sldId id="257" r:id="rId4"/>
    <p:sldId id="264" r:id="rId5"/>
    <p:sldId id="265" r:id="rId6"/>
    <p:sldId id="272" r:id="rId7"/>
    <p:sldId id="273" r:id="rId8"/>
    <p:sldId id="274" r:id="rId9"/>
    <p:sldId id="275" r:id="rId10"/>
    <p:sldId id="276" r:id="rId11"/>
    <p:sldId id="279" r:id="rId12"/>
    <p:sldId id="281" r:id="rId13"/>
    <p:sldId id="282" r:id="rId14"/>
    <p:sldId id="283" r:id="rId15"/>
    <p:sldId id="284" r:id="rId16"/>
    <p:sldId id="286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00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3643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slow">
    <p:push dir="u"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23000"/>
          </a:blip>
          <a:tile tx="0" ty="0" sx="95992" sy="95992" flip="none" algn="tl"/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slow">
    <p:push dir="u"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 rot="-1514125">
            <a:off x="-1750217" y="2207378"/>
            <a:ext cx="7772399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 dirty="0">
                <a:solidFill>
                  <a:schemeClr val="dk1"/>
                </a:solidFill>
                <a:latin typeface="Canaletto  Thin"/>
                <a:ea typeface="Arial"/>
                <a:cs typeface="Canaletto  Thin"/>
                <a:sym typeface="Arial"/>
              </a:rPr>
              <a:t>E-COAT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 rot="-1539811">
            <a:off x="1809575" y="3681234"/>
            <a:ext cx="1328192" cy="21771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endParaRPr sz="14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zh-TW" sz="1400" b="0" i="0" u="none" strike="noStrike" cap="none" baseline="0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楊大衛</a:t>
            </a:r>
          </a:p>
          <a:p>
            <a:pPr marL="0" marR="0" lvl="0" indent="0" algn="l" rtl="0">
              <a:spcBef>
                <a:spcPts val="2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zh-TW" sz="1400" b="0" i="0" u="none" strike="noStrike" cap="none" baseline="0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曾詩庭</a:t>
            </a:r>
          </a:p>
          <a:p>
            <a:pPr marL="0" marR="0" lvl="0" indent="0" algn="l" rtl="0">
              <a:spcBef>
                <a:spcPts val="2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zh-TW" sz="1400" b="0" i="0" u="none" strike="noStrike" cap="none" baseline="0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徐尉齡</a:t>
            </a:r>
          </a:p>
          <a:p>
            <a:pPr marL="0" marR="0" lvl="0" indent="0" algn="l" rtl="0">
              <a:spcBef>
                <a:spcPts val="2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zh-TW" sz="1400" b="0" i="0" u="none" strike="noStrike" cap="none" baseline="0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劉學旻</a:t>
            </a:r>
          </a:p>
          <a:p>
            <a:pPr marL="0" marR="0" lvl="0" indent="0" algn="l" rtl="0">
              <a:spcBef>
                <a:spcPts val="280"/>
              </a:spcBef>
              <a:buClr>
                <a:srgbClr val="888888"/>
              </a:buClr>
              <a:buFont typeface="Calibri"/>
              <a:buNone/>
            </a:pPr>
            <a:endParaRPr sz="1400" b="0" i="0" u="none" strike="noStrike" cap="none" baseline="0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zh-TW" sz="1400" b="0" i="0" u="none" strike="noStrike" cap="none" baseline="0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June 10, 2014  </a:t>
            </a:r>
          </a:p>
        </p:txBody>
      </p:sp>
      <p:cxnSp>
        <p:nvCxnSpPr>
          <p:cNvPr id="100" name="Shape 100"/>
          <p:cNvCxnSpPr/>
          <p:nvPr/>
        </p:nvCxnSpPr>
        <p:spPr>
          <a:xfrm rot="-1514125">
            <a:off x="1156250" y="2806000"/>
            <a:ext cx="518457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67543" y="5486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</a:t>
            </a:r>
            <a:r>
              <a:rPr lang="zh-TW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805949" y="2906875"/>
            <a:ext cx="7891199" cy="237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rtl="0">
              <a:lnSpc>
                <a:spcPct val="15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zh-TW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zh-TW" sz="2400" b="1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recharger set</a:t>
            </a:r>
            <a:r>
              <a:rPr lang="zh-TW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r>
              <a:rPr lang="zh-TW" sz="2400" i="0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pocket</a:t>
            </a:r>
          </a:p>
          <a:p>
            <a:pPr marL="457200" marR="0" lvl="0" indent="-381000" rtl="0">
              <a:lnSpc>
                <a:spcPct val="15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zh-TW" sz="2400" b="1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solar panel</a:t>
            </a:r>
            <a:r>
              <a:rPr lang="zh-TW" sz="2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its back</a:t>
            </a:r>
          </a:p>
          <a:p>
            <a:pPr marL="457200" marR="0" lvl="0" indent="-381000" rtl="0">
              <a:lnSpc>
                <a:spcPct val="15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Combining </a:t>
            </a:r>
            <a:r>
              <a:rPr 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r>
              <a:rPr 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fashion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67543" y="404663"/>
            <a:ext cx="8229600" cy="5937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6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32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6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  </a:t>
            </a:r>
            <a:r>
              <a:rPr lang="zh-TW" sz="6600" b="0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6600" b="1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E-coat </a:t>
            </a:r>
          </a:p>
          <a:p>
            <a:pPr marL="0" marR="0" lvl="0" indent="0" algn="ctr" rtl="0">
              <a:spcBef>
                <a:spcPts val="132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6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 cost</a:t>
            </a:r>
          </a:p>
          <a:p>
            <a:pPr marL="0" marR="0" lvl="0" indent="0" algn="ctr" rtl="0">
              <a:spcBef>
                <a:spcPts val="1320"/>
              </a:spcBef>
              <a:buClr>
                <a:srgbClr val="C0504D"/>
              </a:buClr>
              <a:buSzPct val="25000"/>
              <a:buFont typeface="Calibri"/>
              <a:buNone/>
            </a:pPr>
            <a:r>
              <a:rPr lang="zh-TW" sz="6600" b="1" i="0" u="sng" strike="noStrike" cap="none" baseline="0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$2,500</a:t>
            </a: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67543" y="5486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market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728871" y="1457739"/>
            <a:ext cx="7686260" cy="4076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indent="-457200">
              <a:lnSpc>
                <a:spcPct val="200000"/>
              </a:lnSpc>
              <a:spcBef>
                <a:spcPts val="800"/>
              </a:spcBef>
              <a:buSzPct val="75000"/>
            </a:pPr>
            <a:r>
              <a:rPr lang="zh-TW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 </a:t>
            </a:r>
            <a:r>
              <a:rPr lang="zh-TW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 work  or  exercise  outside</a:t>
            </a:r>
            <a:r>
              <a:rPr lang="zh-TW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zh-TW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indent="-457200">
              <a:lnSpc>
                <a:spcPct val="200000"/>
              </a:lnSpc>
              <a:spcBef>
                <a:spcPts val="800"/>
              </a:spcBef>
              <a:buSzPct val="75000"/>
            </a:pPr>
            <a:r>
              <a:rPr lang="zh-TW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 </a:t>
            </a:r>
            <a:r>
              <a:rPr lang="zh-TW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 to  sell  in  Taiwan. </a:t>
            </a:r>
          </a:p>
          <a:p>
            <a:pPr marL="0" marR="0" lvl="0" indent="0" rtl="0">
              <a:spcBef>
                <a:spcPts val="640"/>
              </a:spcBef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Shape 112"/>
          <p:cNvPicPr preferRelativeResize="0">
            <a:picLocks/>
          </p:cNvPicPr>
          <p:nvPr/>
        </p:nvPicPr>
        <p:blipFill rotWithShape="1">
          <a:blip r:embed="rId3"/>
          <a:srcRect/>
          <a:stretch/>
        </p:blipFill>
        <p:spPr>
          <a:xfrm>
            <a:off x="2756451" y="3776869"/>
            <a:ext cx="3723003" cy="2643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67543" y="5486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zh-TW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plan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1060174" y="2544417"/>
            <a:ext cx="7279159" cy="3902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rtl="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zh-TW" sz="3200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Create </a:t>
            </a:r>
            <a:r>
              <a:rPr lang="zh-TW" sz="3200" dirty="0">
                <a:solidFill>
                  <a:schemeClr val="dk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a new style of E-coat per year</a:t>
            </a:r>
          </a:p>
          <a:p>
            <a:pPr marL="0" marR="0" lvl="0" indent="0" rtl="0">
              <a:spcBef>
                <a:spcPts val="560"/>
              </a:spcBef>
              <a:buNone/>
            </a:pPr>
            <a:endParaRPr sz="3200" dirty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zh-TW" sz="3200" dirty="0">
                <a:solidFill>
                  <a:schemeClr val="dk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Develop our overseas market in </a:t>
            </a:r>
            <a:r>
              <a:rPr lang="zh-TW" sz="3200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2015</a:t>
            </a:r>
            <a:endParaRPr sz="3200" dirty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67543" y="2060848"/>
            <a:ext cx="8229600" cy="31683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4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</a:t>
            </a:r>
            <a:r>
              <a:rPr lang="zh-TW" sz="6000" b="1" i="0" u="sng" strike="noStrike" cap="none" baseline="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altLang="zh-TW" sz="6000" b="1" u="sng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zh-TW" sz="6000" b="1" u="sng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zh-TW" sz="6000" b="1" u="sng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zh-TW" sz="6000" b="1" i="0" u="sng" strike="noStrike" cap="none" baseline="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00,000 </a:t>
            </a:r>
          </a:p>
          <a:p>
            <a:pPr marL="0" marR="0" lvl="0" indent="0" algn="ctr" rtl="0">
              <a:spcBef>
                <a:spcPts val="96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4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</a:p>
          <a:p>
            <a:pPr marL="0" marR="0" lvl="0" indent="0" algn="ctr" rtl="0">
              <a:spcBef>
                <a:spcPts val="96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4800" b="1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</a:t>
            </a:r>
            <a:r>
              <a:rPr lang="zh-TW" sz="48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zh-TW" sz="4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  </a:t>
            </a:r>
            <a:r>
              <a:rPr lang="zh-TW" sz="4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zh-TW" sz="4800" b="1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roduction</a:t>
            </a:r>
          </a:p>
          <a:p>
            <a:pPr marL="342900" marR="0" lvl="0" indent="-38100" algn="l" rtl="0">
              <a:spcBef>
                <a:spcPts val="960"/>
              </a:spcBef>
              <a:buClr>
                <a:schemeClr val="dk1"/>
              </a:buClr>
              <a:buFont typeface="Calibri"/>
              <a:buNone/>
            </a:pPr>
            <a:endParaRPr sz="4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57200" y="2611037"/>
            <a:ext cx="8229600" cy="11430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6000" dirty="0" smtClean="0"/>
              <a:t>Conclu</a:t>
            </a:r>
            <a:r>
              <a:rPr lang="en-US" altLang="zh-TW" sz="6000" dirty="0" smtClean="0"/>
              <a:t>s</a:t>
            </a:r>
            <a:r>
              <a:rPr lang="zh-TW" sz="6000" dirty="0" smtClean="0"/>
              <a:t>ion</a:t>
            </a:r>
            <a:endParaRPr lang="zh-TW" sz="6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685800" y="357950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6000" b="1"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371600" y="2059549"/>
            <a:ext cx="6400799" cy="47804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 algn="l">
              <a:spcBef>
                <a:spcPts val="0"/>
              </a:spcBef>
              <a:buAutoNum type="romanUcPeriod"/>
            </a:pPr>
            <a:r>
              <a:rPr lang="zh-TW" sz="3000" b="1" dirty="0" smtClean="0"/>
              <a:t>Introduction</a:t>
            </a:r>
            <a:r>
              <a:rPr lang="zh-TW" sz="3000" dirty="0"/>
              <a:t/>
            </a:r>
            <a:br>
              <a:rPr lang="zh-TW" sz="3000" dirty="0"/>
            </a:br>
            <a:r>
              <a:rPr lang="zh-TW" sz="3000" dirty="0"/>
              <a:t>  		</a:t>
            </a:r>
            <a:r>
              <a:rPr lang="zh-TW" sz="2400" dirty="0"/>
              <a:t>1.The problems</a:t>
            </a:r>
            <a:br>
              <a:rPr lang="zh-TW" sz="2400" dirty="0"/>
            </a:br>
            <a:r>
              <a:rPr lang="zh-TW" sz="2400" dirty="0"/>
              <a:t>  		2.The </a:t>
            </a:r>
            <a:r>
              <a:rPr lang="zh-TW" sz="2400" dirty="0" smtClean="0"/>
              <a:t>solutions</a:t>
            </a:r>
            <a:endParaRPr lang="en-US" altLang="zh-TW" sz="2400" dirty="0" smtClean="0"/>
          </a:p>
          <a:p>
            <a:pPr marL="571500" indent="-571500" algn="l">
              <a:spcBef>
                <a:spcPts val="0"/>
              </a:spcBef>
              <a:buAutoNum type="romanUcPeriod"/>
            </a:pPr>
            <a:r>
              <a:rPr lang="zh-TW" sz="3000" b="1" dirty="0" smtClean="0"/>
              <a:t>About </a:t>
            </a:r>
            <a:r>
              <a:rPr lang="zh-TW" sz="3000" b="1" dirty="0"/>
              <a:t>The Product</a:t>
            </a:r>
            <a:r>
              <a:rPr lang="zh-TW" sz="3000" dirty="0"/>
              <a:t/>
            </a:r>
            <a:br>
              <a:rPr lang="zh-TW" sz="3000" dirty="0"/>
            </a:br>
            <a:r>
              <a:rPr lang="zh-TW" sz="3000" dirty="0"/>
              <a:t>  		</a:t>
            </a:r>
            <a:r>
              <a:rPr lang="zh-TW" sz="2400" dirty="0"/>
              <a:t>1.Meaning &amp; Propose</a:t>
            </a:r>
            <a:br>
              <a:rPr lang="zh-TW" sz="2400" dirty="0"/>
            </a:br>
            <a:r>
              <a:rPr lang="zh-TW" sz="2400" dirty="0"/>
              <a:t>  		2.Appearance &amp; Characteristic</a:t>
            </a:r>
            <a:br>
              <a:rPr lang="zh-TW" sz="2400" dirty="0"/>
            </a:br>
            <a:r>
              <a:rPr lang="zh-TW" sz="2400" dirty="0"/>
              <a:t>  		3.Plan &amp; </a:t>
            </a:r>
            <a:r>
              <a:rPr lang="zh-TW" sz="2400" dirty="0" smtClean="0"/>
              <a:t>Action</a:t>
            </a:r>
            <a:endParaRPr lang="en-US" altLang="zh-TW" sz="2400" dirty="0" smtClean="0"/>
          </a:p>
          <a:p>
            <a:pPr marL="571500" indent="-571500" algn="l">
              <a:spcBef>
                <a:spcPts val="0"/>
              </a:spcBef>
              <a:buAutoNum type="romanUcPeriod"/>
            </a:pPr>
            <a:r>
              <a:rPr lang="zh-TW" sz="3000" b="1" dirty="0" smtClean="0"/>
              <a:t>Conclusion</a:t>
            </a:r>
            <a:endParaRPr lang="zh-TW" sz="30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67543" y="548679"/>
            <a:ext cx="8229600" cy="1440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68849" y="4939950"/>
            <a:ext cx="7826999" cy="324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zh-TW" sz="2400" b="1" i="0" u="none" strike="noStrike" cap="none" baseline="0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  <a:r>
              <a:rPr lang="zh-TW" sz="2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zh-TW" sz="2400" dirty="0">
                <a:solidFill>
                  <a:schemeClr val="dk1"/>
                </a:solidFill>
              </a:rPr>
              <a:t>  • </a:t>
            </a:r>
            <a:r>
              <a:rPr 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 bring  a  heavy  mobile  power</a:t>
            </a: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480"/>
              </a:spcBef>
              <a:buClr>
                <a:schemeClr val="dk1"/>
              </a:buClr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48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  <a:p>
            <a:pPr marL="0" marR="0" lvl="0" indent="0" rtl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09375" y="638750"/>
            <a:ext cx="6776125" cy="400674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518625" y="476818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48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zh-TW" sz="24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The solution</a:t>
            </a:r>
          </a:p>
          <a:p>
            <a:pPr marL="152400" lvl="0" indent="0" algn="l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75000"/>
              <a:buFont typeface="Calibri"/>
              <a:buNone/>
            </a:pPr>
            <a:r>
              <a:rPr lang="zh-TW" sz="2400" dirty="0">
                <a:solidFill>
                  <a:schemeClr val="dk1"/>
                </a:solidFill>
              </a:rPr>
              <a:t>• </a:t>
            </a:r>
            <a:r>
              <a:rPr 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 can provide energy continuously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36675" y="60250"/>
            <a:ext cx="5618649" cy="438549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267743" y="980728"/>
            <a:ext cx="4464496" cy="17281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5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called it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2195735" y="2996951"/>
            <a:ext cx="4940299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Shape 201"/>
          <p:cNvGrpSpPr/>
          <p:nvPr/>
        </p:nvGrpSpPr>
        <p:grpSpPr>
          <a:xfrm>
            <a:off x="621809" y="2197109"/>
            <a:ext cx="7682733" cy="2263460"/>
            <a:chOff x="154359" y="1108709"/>
            <a:chExt cx="7682733" cy="2263460"/>
          </a:xfrm>
        </p:grpSpPr>
        <p:sp>
          <p:nvSpPr>
            <p:cNvPr id="202" name="Shape 202"/>
            <p:cNvSpPr/>
            <p:nvPr/>
          </p:nvSpPr>
          <p:spPr>
            <a:xfrm>
              <a:off x="154359" y="1108709"/>
              <a:ext cx="2263460" cy="22634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485835" y="1440186"/>
              <a:ext cx="1600507" cy="1600507"/>
            </a:xfrm>
            <a:prstGeom prst="rect">
              <a:avLst/>
            </a:prstGeom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1260"/>
                </a:spcAft>
                <a:buSzPct val="25000"/>
                <a:buNone/>
              </a:pPr>
              <a:r>
                <a:rPr lang="zh-TW" sz="36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E-COAT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5266930" y="1900811"/>
              <a:ext cx="819943" cy="819943"/>
            </a:xfrm>
            <a:prstGeom prst="mathPlus">
              <a:avLst>
                <a:gd name="adj1" fmla="val 23520"/>
              </a:avLst>
            </a:prstGeom>
            <a:solidFill>
              <a:srgbClr val="C3D4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5375614" y="2214358"/>
              <a:ext cx="602576" cy="192850"/>
            </a:xfrm>
            <a:prstGeom prst="rect">
              <a:avLst/>
            </a:prstGeom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455"/>
                </a:spcAft>
                <a:buNone/>
              </a:pPr>
              <a:endParaRPr sz="13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3503255" y="1401015"/>
              <a:ext cx="1723931" cy="17239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3755719" y="1653478"/>
              <a:ext cx="1219003" cy="1219003"/>
            </a:xfrm>
            <a:prstGeom prst="rect">
              <a:avLst/>
            </a:prstGeom>
          </p:spPr>
          <p:txBody>
            <a:bodyPr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25000"/>
                <a:buNone/>
              </a:pPr>
              <a:r>
                <a:rPr lang="zh-TW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Energy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2602625" y="1972815"/>
              <a:ext cx="876493" cy="876493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rgbClr val="C3D4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2718803" y="2153373"/>
              <a:ext cx="644135" cy="515378"/>
            </a:xfrm>
            <a:prstGeom prst="rect">
              <a:avLst/>
            </a:prstGeom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1260"/>
                </a:spcAft>
                <a:buNone/>
              </a:pPr>
              <a:endParaRPr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6131026" y="1396759"/>
              <a:ext cx="1706066" cy="17060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6380875" y="1646608"/>
              <a:ext cx="1206370" cy="1206370"/>
            </a:xfrm>
            <a:prstGeom prst="rect">
              <a:avLst/>
            </a:prstGeom>
          </p:spPr>
          <p:txBody>
            <a:bodyPr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25000"/>
                <a:buNone/>
              </a:pPr>
              <a:r>
                <a:rPr lang="zh-TW" sz="20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Coat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67543" y="5486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85199" y="2996950"/>
            <a:ext cx="7712099" cy="237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zh-TW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E-coat make our life more convenient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carbon emission</a:t>
            </a:r>
          </a:p>
          <a:p>
            <a:pPr marL="0" marR="0" lvl="0" indent="0" rtl="0">
              <a:spcBef>
                <a:spcPts val="480"/>
              </a:spcBef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our planet clean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9249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Appearance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860032" y="1628800"/>
            <a:ext cx="3297318" cy="4588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971600" y="836712"/>
            <a:ext cx="3320949" cy="556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156</Words>
  <Application>Microsoft Office PowerPoint</Application>
  <PresentationFormat>如螢幕大小 (4:3)</PresentationFormat>
  <Paragraphs>52</Paragraphs>
  <Slides>15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simple-light</vt:lpstr>
      <vt:lpstr>Office 佈景主題</vt:lpstr>
      <vt:lpstr>E-COAT</vt:lpstr>
      <vt:lpstr>Outline</vt:lpstr>
      <vt:lpstr>PowerPoint 簡報</vt:lpstr>
      <vt:lpstr>  The solution • Something can provide energy continuously</vt:lpstr>
      <vt:lpstr>We called it</vt:lpstr>
      <vt:lpstr>PowerPoint 簡報</vt:lpstr>
      <vt:lpstr>Purpose</vt:lpstr>
      <vt:lpstr>Appearance</vt:lpstr>
      <vt:lpstr>PowerPoint 簡報</vt:lpstr>
      <vt:lpstr>Characteristics</vt:lpstr>
      <vt:lpstr>PowerPoint 簡報</vt:lpstr>
      <vt:lpstr>Target market</vt:lpstr>
      <vt:lpstr> Market plan</vt:lpstr>
      <vt:lpstr>PowerPoint 簡報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E-COAT</dc:title>
  <dc:creator>TSENG</dc:creator>
  <cp:lastModifiedBy>TSENG</cp:lastModifiedBy>
  <cp:revision>15</cp:revision>
  <dcterms:modified xsi:type="dcterms:W3CDTF">2015-09-29T17:13:23Z</dcterms:modified>
</cp:coreProperties>
</file>