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5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5" r:id="rId31"/>
    <p:sldId id="28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10AE9C9-A585-4DA3-9718-92C418BECE45}">
          <p14:sldIdLst>
            <p14:sldId id="256"/>
          </p14:sldIdLst>
        </p14:section>
        <p14:section name="未命名的章節" id="{C8812E2F-5901-4644-8438-AED87F55E21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未命名的章節" id="{101B4872-FB5D-4C0D-915A-B742DA45B23A}">
          <p14:sldIdLst>
            <p14:sldId id="266"/>
            <p14:sldId id="267"/>
            <p14:sldId id="268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未命名的章節" id="{269A04C3-78B8-4A58-AB04-5FB212EFD413}">
          <p14:sldIdLst>
            <p14:sldId id="26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86443" autoAdjust="0"/>
  </p:normalViewPr>
  <p:slideViewPr>
    <p:cSldViewPr>
      <p:cViewPr varScale="1">
        <p:scale>
          <a:sx n="115" d="100"/>
          <a:sy n="115" d="100"/>
        </p:scale>
        <p:origin x="-162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3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9CE11F-EB69-4B1B-8B15-5BFECEE0287E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 Prim’s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班級</a:t>
            </a:r>
            <a:r>
              <a:rPr lang="en-US" altLang="zh-TW" dirty="0"/>
              <a:t>:</a:t>
            </a:r>
            <a:r>
              <a:rPr lang="zh-TW" altLang="en-US" dirty="0"/>
              <a:t>四電子二</a:t>
            </a:r>
            <a:r>
              <a:rPr lang="en-US" altLang="zh-TW" dirty="0" smtClean="0"/>
              <a:t>B</a:t>
            </a:r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曾皓</a:t>
            </a:r>
            <a:r>
              <a:rPr lang="zh-TW" altLang="en-US" dirty="0" smtClean="0"/>
              <a:t>暐</a:t>
            </a:r>
            <a:endParaRPr lang="en-US" altLang="zh-TW" dirty="0" smtClean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en-US" altLang="zh-TW" dirty="0" smtClean="0"/>
              <a:t>B10213147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郭柏佑</a:t>
            </a:r>
          </a:p>
        </p:txBody>
      </p:sp>
    </p:spTree>
    <p:extLst>
      <p:ext uri="{BB962C8B-B14F-4D97-AF65-F5344CB8AC3E}">
        <p14:creationId xmlns:p14="http://schemas.microsoft.com/office/powerpoint/2010/main" val="14093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37710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1260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36010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30575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13801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16382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6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Edge v1-v4 </a:t>
            </a:r>
            <a:r>
              <a:rPr lang="en-US" altLang="zh-TW" dirty="0"/>
              <a:t>is the </a:t>
            </a:r>
            <a:r>
              <a:rPr lang="en-US" altLang="zh-TW" dirty="0" smtClean="0"/>
              <a:t>smallest weight we’ve searched. </a:t>
            </a:r>
            <a:endParaRPr lang="en-US" altLang="zh-TW" dirty="0"/>
          </a:p>
          <a:p>
            <a:r>
              <a:rPr lang="en-US" altLang="zh-TW" dirty="0"/>
              <a:t>But it will generate a loop, </a:t>
            </a:r>
            <a:r>
              <a:rPr lang="en-US" altLang="zh-TW" dirty="0" smtClean="0"/>
              <a:t>cannot </a:t>
            </a:r>
            <a:r>
              <a:rPr lang="en-US" altLang="zh-TW" dirty="0"/>
              <a:t>choose it.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35" y="145785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31595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7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7477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22236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9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35" y="180710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2849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3931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The weight of the MST is 11.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35" y="1457851"/>
            <a:ext cx="4198130" cy="4526498"/>
          </a:xfrm>
        </p:spPr>
      </p:pic>
    </p:spTree>
    <p:extLst>
      <p:ext uri="{BB962C8B-B14F-4D97-AF65-F5344CB8AC3E}">
        <p14:creationId xmlns:p14="http://schemas.microsoft.com/office/powerpoint/2010/main" val="18090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Graph 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3918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4898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27522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1382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39123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16378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5" y="180710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7239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7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Edge v2-v3 and v4-v5 have the same weight. Pick one of them whatever you want.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5" y="145785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23264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The weight of the MST is 10.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5" y="1457851"/>
            <a:ext cx="3109110" cy="4526498"/>
          </a:xfrm>
        </p:spPr>
      </p:pic>
    </p:spTree>
    <p:extLst>
      <p:ext uri="{BB962C8B-B14F-4D97-AF65-F5344CB8AC3E}">
        <p14:creationId xmlns:p14="http://schemas.microsoft.com/office/powerpoint/2010/main" val="6359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36867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structure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1" y="1784350"/>
            <a:ext cx="5750757" cy="4572000"/>
          </a:xfrm>
        </p:spPr>
      </p:pic>
    </p:spTree>
    <p:extLst>
      <p:ext uri="{BB962C8B-B14F-4D97-AF65-F5344CB8AC3E}">
        <p14:creationId xmlns:p14="http://schemas.microsoft.com/office/powerpoint/2010/main" val="2319712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choose the edge?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56" y="1784350"/>
            <a:ext cx="5001087" cy="4571999"/>
          </a:xfrm>
        </p:spPr>
      </p:pic>
    </p:spTree>
    <p:extLst>
      <p:ext uri="{BB962C8B-B14F-4D97-AF65-F5344CB8AC3E}">
        <p14:creationId xmlns:p14="http://schemas.microsoft.com/office/powerpoint/2010/main" val="42514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31313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1577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1064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14982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6" y="178435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22703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/>
              <a:t>We have gotten enough edges(n-1), so don’t have to search anymore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weight of the MST is 6.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16" y="1435100"/>
            <a:ext cx="4684368" cy="4572000"/>
          </a:xfrm>
        </p:spPr>
      </p:pic>
    </p:spTree>
    <p:extLst>
      <p:ext uri="{BB962C8B-B14F-4D97-AF65-F5344CB8AC3E}">
        <p14:creationId xmlns:p14="http://schemas.microsoft.com/office/powerpoint/2010/main" val="38028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162</TotalTime>
  <Words>157</Words>
  <Application>Microsoft Office PowerPoint</Application>
  <PresentationFormat>如螢幕大小 (4:3)</PresentationFormat>
  <Paragraphs>42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地鐵</vt:lpstr>
      <vt:lpstr>HW2 Prim’s Algorithm</vt:lpstr>
      <vt:lpstr>Graph 1</vt:lpstr>
      <vt:lpstr>Step 1</vt:lpstr>
      <vt:lpstr>Step 2</vt:lpstr>
      <vt:lpstr>Step 3</vt:lpstr>
      <vt:lpstr>Step 4</vt:lpstr>
      <vt:lpstr>Step 5</vt:lpstr>
      <vt:lpstr>Step 6</vt:lpstr>
      <vt:lpstr>Result</vt:lpstr>
      <vt:lpstr>Graph 2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Result</vt:lpstr>
      <vt:lpstr>Graph 3</vt:lpstr>
      <vt:lpstr>Step 1</vt:lpstr>
      <vt:lpstr>Step 2</vt:lpstr>
      <vt:lpstr>Step 3</vt:lpstr>
      <vt:lpstr>Step 4</vt:lpstr>
      <vt:lpstr>Step 5</vt:lpstr>
      <vt:lpstr>Step 6</vt:lpstr>
      <vt:lpstr>Step 7</vt:lpstr>
      <vt:lpstr>Result</vt:lpstr>
      <vt:lpstr>Coding structure</vt:lpstr>
      <vt:lpstr>How to choose the edge?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Breath First Search</dc:title>
  <dc:creator>Harvard</dc:creator>
  <cp:lastModifiedBy>Harvard</cp:lastModifiedBy>
  <cp:revision>18</cp:revision>
  <dcterms:created xsi:type="dcterms:W3CDTF">2015-03-17T17:47:53Z</dcterms:created>
  <dcterms:modified xsi:type="dcterms:W3CDTF">2015-04-15T23:59:27Z</dcterms:modified>
</cp:coreProperties>
</file>