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E11F-EB69-4B1B-8B15-5BFECEE0287E}" type="datetimeFigureOut">
              <a:rPr lang="zh-TW" altLang="en-US" smtClean="0"/>
              <a:t>2015/3/18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71D3-F7F6-4767-A1EC-FD25B9CE07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0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E11F-EB69-4B1B-8B15-5BFECEE0287E}" type="datetimeFigureOut">
              <a:rPr lang="zh-TW" altLang="en-US" smtClean="0"/>
              <a:t>2015/3/18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71D3-F7F6-4767-A1EC-FD25B9CE07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67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E11F-EB69-4B1B-8B15-5BFECEE0287E}" type="datetimeFigureOut">
              <a:rPr lang="zh-TW" altLang="en-US" smtClean="0"/>
              <a:t>2015/3/18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71D3-F7F6-4767-A1EC-FD25B9CE07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6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E11F-EB69-4B1B-8B15-5BFECEE0287E}" type="datetimeFigureOut">
              <a:rPr lang="zh-TW" altLang="en-US" smtClean="0"/>
              <a:t>2015/3/18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71D3-F7F6-4767-A1EC-FD25B9CE07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02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E11F-EB69-4B1B-8B15-5BFECEE0287E}" type="datetimeFigureOut">
              <a:rPr lang="zh-TW" altLang="en-US" smtClean="0"/>
              <a:t>2015/3/18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71D3-F7F6-4767-A1EC-FD25B9CE07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5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E11F-EB69-4B1B-8B15-5BFECEE0287E}" type="datetimeFigureOut">
              <a:rPr lang="zh-TW" altLang="en-US" smtClean="0"/>
              <a:t>2015/3/18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71D3-F7F6-4767-A1EC-FD25B9CE07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2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E11F-EB69-4B1B-8B15-5BFECEE0287E}" type="datetimeFigureOut">
              <a:rPr lang="zh-TW" altLang="en-US" smtClean="0"/>
              <a:t>2015/3/18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71D3-F7F6-4767-A1EC-FD25B9CE07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7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E11F-EB69-4B1B-8B15-5BFECEE0287E}" type="datetimeFigureOut">
              <a:rPr lang="zh-TW" altLang="en-US" smtClean="0"/>
              <a:t>2015/3/18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71D3-F7F6-4767-A1EC-FD25B9CE07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11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E11F-EB69-4B1B-8B15-5BFECEE0287E}" type="datetimeFigureOut">
              <a:rPr lang="zh-TW" altLang="en-US" smtClean="0"/>
              <a:t>2015/3/18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71D3-F7F6-4767-A1EC-FD25B9CE07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78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E11F-EB69-4B1B-8B15-5BFECEE0287E}" type="datetimeFigureOut">
              <a:rPr lang="zh-TW" altLang="en-US" smtClean="0"/>
              <a:t>2015/3/18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71D3-F7F6-4767-A1EC-FD25B9CE07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7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E11F-EB69-4B1B-8B15-5BFECEE0287E}" type="datetimeFigureOut">
              <a:rPr lang="zh-TW" altLang="en-US" smtClean="0"/>
              <a:t>2015/3/18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71D3-F7F6-4767-A1EC-FD25B9CE07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16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CE11F-EB69-4B1B-8B15-5BFECEE0287E}" type="datetimeFigureOut">
              <a:rPr lang="zh-TW" altLang="en-US" smtClean="0"/>
              <a:t>2015/3/18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471D3-F7F6-4767-A1EC-FD25B9CE07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1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HW1 Breath First Search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班級</a:t>
            </a:r>
            <a:r>
              <a:rPr lang="en-US" altLang="zh-TW" dirty="0"/>
              <a:t>:</a:t>
            </a:r>
            <a:r>
              <a:rPr lang="zh-TW" altLang="en-US" dirty="0"/>
              <a:t>四電子二</a:t>
            </a:r>
            <a:r>
              <a:rPr lang="en-US" altLang="zh-TW" dirty="0" smtClean="0"/>
              <a:t>B</a:t>
            </a:r>
          </a:p>
          <a:p>
            <a:r>
              <a:rPr lang="zh-TW" altLang="en-US" dirty="0"/>
              <a:t>姓名</a:t>
            </a:r>
            <a:r>
              <a:rPr lang="en-US" altLang="zh-TW" dirty="0"/>
              <a:t>:</a:t>
            </a:r>
            <a:r>
              <a:rPr lang="zh-TW" altLang="en-US" dirty="0"/>
              <a:t>曾皓</a:t>
            </a:r>
            <a:r>
              <a:rPr lang="zh-TW" altLang="en-US" dirty="0" smtClean="0"/>
              <a:t>暐</a:t>
            </a:r>
            <a:endParaRPr lang="en-US" altLang="zh-TW" dirty="0" smtClean="0"/>
          </a:p>
          <a:p>
            <a:r>
              <a:rPr lang="zh-TW" altLang="en-US" dirty="0"/>
              <a:t>學號</a:t>
            </a:r>
            <a:r>
              <a:rPr lang="en-US" altLang="zh-TW" dirty="0"/>
              <a:t>:</a:t>
            </a:r>
            <a:r>
              <a:rPr lang="en-US" altLang="zh-TW" dirty="0" smtClean="0"/>
              <a:t>B10213147</a:t>
            </a:r>
          </a:p>
          <a:p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 dirty="0"/>
              <a:t>郭柏佑</a:t>
            </a:r>
          </a:p>
        </p:txBody>
      </p:sp>
    </p:spTree>
    <p:extLst>
      <p:ext uri="{BB962C8B-B14F-4D97-AF65-F5344CB8AC3E}">
        <p14:creationId xmlns:p14="http://schemas.microsoft.com/office/powerpoint/2010/main" val="1409308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773181" y="188640"/>
            <a:ext cx="6869073" cy="6471776"/>
            <a:chOff x="1231319" y="440106"/>
            <a:chExt cx="6336704" cy="6076294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319" y="440106"/>
              <a:ext cx="5932969" cy="2872573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319" y="3645024"/>
              <a:ext cx="6336704" cy="28713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998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099734" y="272628"/>
            <a:ext cx="6432150" cy="6264696"/>
            <a:chOff x="1282753" y="1268760"/>
            <a:chExt cx="4824536" cy="4829837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753" y="1268760"/>
              <a:ext cx="4824536" cy="2318793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753" y="3789040"/>
              <a:ext cx="4752528" cy="2309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6860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979712" y="153435"/>
            <a:ext cx="5806780" cy="6419742"/>
            <a:chOff x="1357508" y="620688"/>
            <a:chExt cx="5582738" cy="6059702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508" y="620688"/>
              <a:ext cx="5582738" cy="2928651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509" y="3789040"/>
              <a:ext cx="5112568" cy="2891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8732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84784"/>
            <a:ext cx="6552728" cy="377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7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90" y="1657836"/>
            <a:ext cx="5687219" cy="4410691"/>
          </a:xfrm>
        </p:spPr>
      </p:pic>
    </p:spTree>
    <p:extLst>
      <p:ext uri="{BB962C8B-B14F-4D97-AF65-F5344CB8AC3E}">
        <p14:creationId xmlns:p14="http://schemas.microsoft.com/office/powerpoint/2010/main" val="4154952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2771800" y="148336"/>
            <a:ext cx="5220074" cy="6285753"/>
            <a:chOff x="2771800" y="204691"/>
            <a:chExt cx="5220074" cy="6285753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800" y="204691"/>
              <a:ext cx="4151279" cy="1956031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802" y="2333227"/>
              <a:ext cx="5220072" cy="1977537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802" y="4509120"/>
              <a:ext cx="4726782" cy="1981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0593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2623086" y="145651"/>
            <a:ext cx="4896544" cy="6480720"/>
            <a:chOff x="1763688" y="620688"/>
            <a:chExt cx="4320480" cy="5805838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620688"/>
              <a:ext cx="4320480" cy="1865103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2506359"/>
              <a:ext cx="4320480" cy="1903941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4512301"/>
              <a:ext cx="4163847" cy="1914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643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Graph1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8923"/>
            <a:ext cx="8229600" cy="3888516"/>
          </a:xfrm>
        </p:spPr>
      </p:pic>
    </p:spTree>
    <p:extLst>
      <p:ext uri="{BB962C8B-B14F-4D97-AF65-F5344CB8AC3E}">
        <p14:creationId xmlns:p14="http://schemas.microsoft.com/office/powerpoint/2010/main" val="5580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470463" y="168255"/>
            <a:ext cx="6984776" cy="6480720"/>
            <a:chOff x="1787749" y="438442"/>
            <a:chExt cx="5969519" cy="572686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7749" y="438442"/>
              <a:ext cx="4886256" cy="180020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7749" y="2348880"/>
              <a:ext cx="5420594" cy="1820432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7749" y="4293096"/>
              <a:ext cx="5969519" cy="1872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684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580027" y="188640"/>
            <a:ext cx="6870619" cy="6480720"/>
            <a:chOff x="1835696" y="239624"/>
            <a:chExt cx="6048672" cy="5878107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276872"/>
              <a:ext cx="6048672" cy="1806305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4314512"/>
              <a:ext cx="5544616" cy="1803219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39624"/>
              <a:ext cx="5904656" cy="17400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414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503600" y="188640"/>
            <a:ext cx="6812815" cy="6431870"/>
            <a:chOff x="1835696" y="-4999"/>
            <a:chExt cx="6480720" cy="6215846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-4999"/>
              <a:ext cx="6480720" cy="1967361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101637"/>
              <a:ext cx="6120680" cy="2078567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4180203"/>
              <a:ext cx="5557334" cy="20306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462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2060848"/>
            <a:ext cx="7141471" cy="260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3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Graph2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55" y="1600200"/>
            <a:ext cx="5666090" cy="4525963"/>
          </a:xfrm>
        </p:spPr>
      </p:pic>
    </p:spTree>
    <p:extLst>
      <p:ext uri="{BB962C8B-B14F-4D97-AF65-F5344CB8AC3E}">
        <p14:creationId xmlns:p14="http://schemas.microsoft.com/office/powerpoint/2010/main" val="138687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763688" y="184393"/>
            <a:ext cx="6624736" cy="6503985"/>
            <a:chOff x="1043608" y="115811"/>
            <a:chExt cx="6624736" cy="6503985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115811"/>
              <a:ext cx="5472608" cy="3145224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3436481"/>
              <a:ext cx="6624736" cy="3183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146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259632" y="263155"/>
            <a:ext cx="7272808" cy="6357249"/>
            <a:chOff x="827584" y="692696"/>
            <a:chExt cx="6408712" cy="5925201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692696"/>
              <a:ext cx="6408712" cy="2965556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3791862"/>
              <a:ext cx="5904656" cy="28260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405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</Words>
  <Application>Microsoft Office PowerPoint</Application>
  <PresentationFormat>如螢幕大小 (4:3)</PresentationFormat>
  <Paragraphs>8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HW1 Breath First Search</vt:lpstr>
      <vt:lpstr>Graph1</vt:lpstr>
      <vt:lpstr>PowerPoint 簡報</vt:lpstr>
      <vt:lpstr>PowerPoint 簡報</vt:lpstr>
      <vt:lpstr>PowerPoint 簡報</vt:lpstr>
      <vt:lpstr>PowerPoint 簡報</vt:lpstr>
      <vt:lpstr>Graph2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Graph3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 Breath First Search</dc:title>
  <dc:creator>Harvard</dc:creator>
  <cp:lastModifiedBy>Harvard</cp:lastModifiedBy>
  <cp:revision>4</cp:revision>
  <dcterms:created xsi:type="dcterms:W3CDTF">2015-03-17T17:47:53Z</dcterms:created>
  <dcterms:modified xsi:type="dcterms:W3CDTF">2015-03-17T18:37:55Z</dcterms:modified>
</cp:coreProperties>
</file>