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0" autoAdjust="0"/>
  </p:normalViewPr>
  <p:slideViewPr>
    <p:cSldViewPr snapToGrid="0">
      <p:cViewPr varScale="1">
        <p:scale>
          <a:sx n="86" d="100"/>
          <a:sy n="86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60B6-35B5-4CC2-BD19-BC679B7F6F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A6EB1-B398-4730-BEE8-459A84F59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0CE-45F8-4675-8759-1649696A9DC6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12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2FB0-34FB-413B-84EE-92F707D791F1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28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E5D-1FB5-46B3-8CA0-B0C973E2568E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05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C840-2F60-4C85-8CD1-D75B8577F241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7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439-E940-46A3-820A-2EEB926F4A60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466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690-1358-4D77-8484-137ABDD4F46D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1B56-8573-47B7-9BAD-7F14BC196E3B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06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B45E-1262-4216-8AD7-DC7EDD460F48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6DE9-3AC4-4E13-88BD-6E6D2F0FF50F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A61E-9142-4C35-A451-345063342DF5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1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0810-D92A-44C4-821E-555450854F01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5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C4C8-2F80-4371-B057-C045908E5BB4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78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419-7CFD-40DB-974D-20515FC39641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3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BE07-0BE2-4C31-AAB2-B065CCCAB17A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C9CE-DF02-4F60-812F-CF7B9DD2CF42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EF72-474B-4854-87C0-3D3E6831F944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0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B0A2-191F-49B4-A4EE-CD243D90BDD7}" type="datetime1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BCC4E95-6384-45C3-8E40-E83F84F61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0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loudera.com/downloads/quickstart_vms/5-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my.vmware.com/web/vmware/free#desktop_end_user_computing/vmware_player/6_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672" y="2293022"/>
            <a:ext cx="7766936" cy="1219612"/>
          </a:xfrm>
        </p:spPr>
        <p:txBody>
          <a:bodyPr/>
          <a:lstStyle/>
          <a:p>
            <a:pPr algn="l"/>
            <a:r>
              <a:rPr lang="en-US" altLang="zh-TW" sz="6600" dirty="0" err="1" smtClean="0"/>
              <a:t>Vmware</a:t>
            </a:r>
            <a:r>
              <a:rPr lang="en-US" altLang="zh-TW" sz="6600" dirty="0" smtClean="0"/>
              <a:t> Player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00761" y="3512634"/>
            <a:ext cx="4471639" cy="423746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At first glance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3679" y="5865541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Made by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CreaTish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97629" y="6234873"/>
            <a:ext cx="295366" cy="365125"/>
          </a:xfrm>
        </p:spPr>
        <p:txBody>
          <a:bodyPr/>
          <a:lstStyle/>
          <a:p>
            <a:pPr algn="r"/>
            <a:r>
              <a:rPr lang="en-US" altLang="zh-TW" sz="1600" dirty="0" smtClean="0">
                <a:solidFill>
                  <a:schemeClr val="tx1"/>
                </a:solidFill>
              </a:rPr>
              <a:t>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Download Cloudera </a:t>
            </a:r>
            <a:r>
              <a:rPr lang="en-US" altLang="zh-TW" sz="4000" dirty="0" err="1" smtClean="0"/>
              <a:t>QuickStart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VM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234873"/>
            <a:ext cx="721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http://www.cloudera.com/downloads/quickstart_vms/5-7.html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8" y="1826477"/>
            <a:ext cx="4052327" cy="35484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13842" y="4581918"/>
            <a:ext cx="1505819" cy="3492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19" y="1930400"/>
            <a:ext cx="4115723" cy="344448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593380" y="3412892"/>
            <a:ext cx="814039" cy="479503"/>
          </a:xfrm>
          <a:prstGeom prst="rightArrow">
            <a:avLst>
              <a:gd name="adj1" fmla="val 26744"/>
              <a:gd name="adj2" fmla="val 82558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97629" y="6234873"/>
            <a:ext cx="295366" cy="365125"/>
          </a:xfrm>
        </p:spPr>
        <p:txBody>
          <a:bodyPr/>
          <a:lstStyle/>
          <a:p>
            <a:pPr algn="r"/>
            <a:r>
              <a:rPr lang="en-US" altLang="zh-TW" sz="1600" dirty="0" smtClean="0">
                <a:solidFill>
                  <a:schemeClr val="tx1"/>
                </a:solidFill>
              </a:rPr>
              <a:t>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Download VMware Player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7334" y="6232769"/>
            <a:ext cx="1020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https://my.vmware.com/web/vmware/free#desktop_end_user_computing/vmware_player/6_0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0" y="1769212"/>
            <a:ext cx="7919224" cy="33154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27756" y="4046661"/>
            <a:ext cx="1315844" cy="4138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86305" y="4621386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Download and setup VMware Player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97629" y="6234873"/>
            <a:ext cx="295366" cy="365125"/>
          </a:xfrm>
        </p:spPr>
        <p:txBody>
          <a:bodyPr/>
          <a:lstStyle/>
          <a:p>
            <a:pPr algn="r"/>
            <a:r>
              <a:rPr lang="en-US" altLang="zh-TW" sz="1600" dirty="0" smtClean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Display VMware Player</a:t>
            </a:r>
            <a:r>
              <a:rPr lang="en-US" altLang="zh-TW" sz="4000" dirty="0"/>
              <a:t> </a:t>
            </a:r>
            <a:r>
              <a:rPr lang="en-US" altLang="zh-TW" sz="4000" dirty="0" smtClean="0">
                <a:latin typeface="Calibri" panose="020F0502020204030204" pitchFamily="34" charset="0"/>
                <a:ea typeface="Adobe Gothic Std B" panose="020B0800000000000000" pitchFamily="34" charset="-128"/>
              </a:rPr>
              <a:t>&amp; 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</a:t>
            </a:r>
            <a:r>
              <a:rPr lang="en-US" altLang="zh-TW" sz="4000" dirty="0" smtClean="0"/>
              <a:t>open </a:t>
            </a:r>
            <a:r>
              <a:rPr lang="en-US" altLang="zh-TW" sz="4000" dirty="0" err="1" smtClean="0"/>
              <a:t>cloudera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quickstart</a:t>
            </a:r>
            <a:r>
              <a:rPr lang="en-US" altLang="zh-TW" sz="4000" dirty="0" smtClean="0"/>
              <a:t> VM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97629" y="6234873"/>
            <a:ext cx="295366" cy="365125"/>
          </a:xfrm>
        </p:spPr>
        <p:txBody>
          <a:bodyPr/>
          <a:lstStyle/>
          <a:p>
            <a:pPr algn="r"/>
            <a:r>
              <a:rPr lang="en-US" altLang="zh-TW" sz="1600" dirty="0" smtClean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7" y="2184286"/>
            <a:ext cx="4456978" cy="4050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90396" y="3646610"/>
            <a:ext cx="2195954" cy="4567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6132" y="4209579"/>
            <a:ext cx="437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open “VMware Player.exe”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and click to open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cloudera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quickstart</a:t>
            </a:r>
            <a:r>
              <a:rPr lang="en-US" altLang="zh-TW" sz="2000" dirty="0" smtClean="0">
                <a:solidFill>
                  <a:srgbClr val="FF0000"/>
                </a:solidFill>
              </a:rPr>
              <a:t> VM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弧形接點 10"/>
          <p:cNvCxnSpPr/>
          <p:nvPr/>
        </p:nvCxnSpPr>
        <p:spPr>
          <a:xfrm rot="16200000" flipH="1">
            <a:off x="4790172" y="4288367"/>
            <a:ext cx="1010762" cy="8946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68" y="2344638"/>
            <a:ext cx="2667342" cy="377134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66868" y="5326727"/>
            <a:ext cx="1459483" cy="36039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503057" y="5506924"/>
            <a:ext cx="85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Click!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90396" y="6403281"/>
            <a:ext cx="4975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to set the memory at least 8GB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5873105" y="6018734"/>
            <a:ext cx="337237" cy="37299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Get Started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HUE (Hadoop User Experience)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用於數據分析的</a:t>
            </a:r>
            <a:r>
              <a:rPr lang="en-US" altLang="zh-TW" dirty="0"/>
              <a:t>Apache</a:t>
            </a:r>
            <a:r>
              <a:rPr lang="zh-TW" altLang="en-US" dirty="0"/>
              <a:t> </a:t>
            </a:r>
            <a:r>
              <a:rPr lang="en-US" altLang="zh-TW" dirty="0"/>
              <a:t>Hadoop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/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窗口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Cloudera Manager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Cloudera Manager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Cloudera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為了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Hadoop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出的管理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工具。</a:t>
            </a:r>
            <a:endParaRPr lang="en-US" altLang="zh-TW" sz="2400" dirty="0" smtClean="0"/>
          </a:p>
        </p:txBody>
      </p:sp>
      <p:sp>
        <p:nvSpPr>
          <p:cNvPr id="5" name="頁尾版面配置區 4"/>
          <p:cNvSpPr txBox="1">
            <a:spLocks/>
          </p:cNvSpPr>
          <p:nvPr/>
        </p:nvSpPr>
        <p:spPr>
          <a:xfrm>
            <a:off x="11697629" y="6234873"/>
            <a:ext cx="2953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sz="1600" dirty="0" smtClean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32500" y="4811745"/>
            <a:ext cx="708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Cloudera Manager</a:t>
            </a:r>
            <a:r>
              <a:rPr lang="zh-TW" altLang="en-US" sz="2000" dirty="0" smtClean="0">
                <a:solidFill>
                  <a:srgbClr val="FF0000"/>
                </a:solidFill>
              </a:rPr>
              <a:t>無法運行的原因可能是記憶體不足，</a:t>
            </a:r>
            <a:r>
              <a:rPr lang="en-US" altLang="zh-TW" sz="2000" dirty="0" smtClean="0">
                <a:solidFill>
                  <a:srgbClr val="FF0000"/>
                </a:solidFill>
              </a:rPr>
              <a:t>Cloudera Manager</a:t>
            </a:r>
            <a:r>
              <a:rPr lang="zh-TW" altLang="en-US" sz="2000" dirty="0" smtClean="0">
                <a:solidFill>
                  <a:srgbClr val="FF0000"/>
                </a:solidFill>
              </a:rPr>
              <a:t>要求至少</a:t>
            </a:r>
            <a:r>
              <a:rPr lang="en-US" altLang="zh-TW" sz="2000" dirty="0" smtClean="0">
                <a:solidFill>
                  <a:srgbClr val="FF0000"/>
                </a:solidFill>
              </a:rPr>
              <a:t>8GB</a:t>
            </a:r>
            <a:r>
              <a:rPr lang="zh-TW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TW" sz="2000" dirty="0" smtClean="0">
                <a:solidFill>
                  <a:srgbClr val="FF0000"/>
                </a:solidFill>
              </a:rPr>
              <a:t>RAM</a:t>
            </a:r>
            <a:r>
              <a:rPr lang="zh-TW" altLang="en-US" sz="2000" dirty="0" smtClean="0">
                <a:solidFill>
                  <a:srgbClr val="FF0000"/>
                </a:solidFill>
              </a:rPr>
              <a:t>以及</a:t>
            </a:r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r>
              <a:rPr lang="zh-TW" altLang="en-US" sz="2000" dirty="0" smtClean="0">
                <a:solidFill>
                  <a:srgbClr val="FF0000"/>
                </a:solidFill>
              </a:rPr>
              <a:t>個</a:t>
            </a:r>
            <a:r>
              <a:rPr lang="en-US" altLang="zh-TW" sz="2000" dirty="0" smtClean="0">
                <a:solidFill>
                  <a:srgbClr val="FF0000"/>
                </a:solidFill>
              </a:rPr>
              <a:t>virtual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CPUs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8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Query </a:t>
            </a:r>
            <a:r>
              <a:rPr lang="en-US" altLang="zh-TW" sz="4000" dirty="0" smtClean="0"/>
              <a:t>Editors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71740"/>
            <a:ext cx="8596668" cy="3880773"/>
          </a:xfrm>
        </p:spPr>
        <p:txBody>
          <a:bodyPr/>
          <a:lstStyle/>
          <a:p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Hive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基於</a:t>
            </a:r>
            <a:r>
              <a:rPr lang="en-US" altLang="zh-TW" dirty="0" smtClean="0"/>
              <a:t>Hadoop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的一個數據倉庫工具。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Impala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/>
              <a:t>Hadoop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架構上的互動</a:t>
            </a:r>
            <a:r>
              <a:rPr lang="en-US" altLang="zh-TW" dirty="0"/>
              <a:t>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引擎。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DB query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資料庫查詢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Pig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基於</a:t>
            </a:r>
            <a:r>
              <a:rPr lang="en-US" altLang="zh-TW" dirty="0" smtClean="0"/>
              <a:t>Hadoop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的大規模數據分析平台。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97629" y="6234873"/>
            <a:ext cx="295366" cy="365125"/>
          </a:xfrm>
        </p:spPr>
        <p:txBody>
          <a:bodyPr/>
          <a:lstStyle/>
          <a:p>
            <a:pPr algn="r"/>
            <a:r>
              <a:rPr lang="en-US" altLang="zh-TW" sz="1600" dirty="0" smtClean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5536" t="23199" r="33776" b="53335"/>
          <a:stretch/>
        </p:blipFill>
        <p:spPr>
          <a:xfrm>
            <a:off x="5775495" y="2955630"/>
            <a:ext cx="3257550" cy="20116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05196" y="2955630"/>
            <a:ext cx="1492033" cy="17836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5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93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Adobe Gothic Std B</vt:lpstr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Vmware Player</vt:lpstr>
      <vt:lpstr>Download Cloudera QuickStart VM</vt:lpstr>
      <vt:lpstr>Download VMware Player</vt:lpstr>
      <vt:lpstr>Display VMware Player &amp;      open cloudera quickstart VM</vt:lpstr>
      <vt:lpstr>Get Started</vt:lpstr>
      <vt:lpstr>Query Editors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初探Vmware Player</dc:title>
  <dc:creator>X750J</dc:creator>
  <cp:lastModifiedBy>X750J</cp:lastModifiedBy>
  <cp:revision>18</cp:revision>
  <dcterms:created xsi:type="dcterms:W3CDTF">2016-04-27T14:03:38Z</dcterms:created>
  <dcterms:modified xsi:type="dcterms:W3CDTF">2016-04-28T14:28:56Z</dcterms:modified>
</cp:coreProperties>
</file>