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64" r:id="rId2"/>
    <p:sldId id="465" r:id="rId3"/>
    <p:sldId id="468" r:id="rId4"/>
    <p:sldId id="457" r:id="rId5"/>
    <p:sldId id="467" r:id="rId6"/>
    <p:sldId id="473" r:id="rId7"/>
    <p:sldId id="474" r:id="rId8"/>
    <p:sldId id="476" r:id="rId9"/>
    <p:sldId id="469" r:id="rId10"/>
    <p:sldId id="477" r:id="rId11"/>
    <p:sldId id="479" r:id="rId12"/>
    <p:sldId id="480" r:id="rId13"/>
    <p:sldId id="481" r:id="rId14"/>
    <p:sldId id="482" r:id="rId15"/>
    <p:sldId id="478" r:id="rId16"/>
    <p:sldId id="483" r:id="rId17"/>
    <p:sldId id="471" r:id="rId18"/>
  </p:sldIdLst>
  <p:sldSz cx="9144000" cy="5143500" type="screen16x9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5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5F84"/>
    <a:srgbClr val="08B1F2"/>
    <a:srgbClr val="272F43"/>
    <a:srgbClr val="2B2B2B"/>
    <a:srgbClr val="C00000"/>
    <a:srgbClr val="B00303"/>
    <a:srgbClr val="0E7EB5"/>
    <a:srgbClr val="ADB5BF"/>
    <a:srgbClr val="324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 autoAdjust="0"/>
    <p:restoredTop sz="94660"/>
  </p:normalViewPr>
  <p:slideViewPr>
    <p:cSldViewPr>
      <p:cViewPr>
        <p:scale>
          <a:sx n="90" d="100"/>
          <a:sy n="90" d="100"/>
        </p:scale>
        <p:origin x="-1254" y="-486"/>
      </p:cViewPr>
      <p:guideLst>
        <p:guide orient="horz" pos="1620"/>
        <p:guide pos="2517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2020/7/3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631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63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631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631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631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631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631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631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63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30014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352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95DF45C-3474-4E86-94E4-B4FF1828C47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xmlns="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163816B0-01B2-4BD4-BCE1-123E15F266FA}"/>
              </a:ext>
            </a:extLst>
          </p:cNvPr>
          <p:cNvGrpSpPr/>
          <p:nvPr/>
        </p:nvGrpSpPr>
        <p:grpSpPr>
          <a:xfrm>
            <a:off x="7884368" y="627534"/>
            <a:ext cx="504056" cy="360040"/>
            <a:chOff x="7596336" y="740307"/>
            <a:chExt cx="504056" cy="360040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41187E59-9576-4D61-9C23-7079E8325C25}"/>
                </a:ext>
              </a:extLst>
            </p:cNvPr>
            <p:cNvCxnSpPr/>
            <p:nvPr/>
          </p:nvCxnSpPr>
          <p:spPr>
            <a:xfrm>
              <a:off x="7596336" y="915566"/>
              <a:ext cx="50405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xmlns="" id="{4DD233BD-3DE3-4306-A347-6E1DA41C8334}"/>
                </a:ext>
              </a:extLst>
            </p:cNvPr>
            <p:cNvCxnSpPr/>
            <p:nvPr/>
          </p:nvCxnSpPr>
          <p:spPr>
            <a:xfrm flipV="1">
              <a:off x="7956376" y="740307"/>
              <a:ext cx="0" cy="3600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1059582"/>
            <a:ext cx="6552728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600" b="1" spc="3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ea"/>
                <a:sym typeface="+mn-lt"/>
              </a:rPr>
              <a:t>物</a:t>
            </a:r>
            <a:r>
              <a:rPr lang="zh-CN" altLang="en-US" sz="3600" b="1" spc="3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ea"/>
                <a:sym typeface="+mn-lt"/>
              </a:rPr>
              <a:t>件導向程式設計</a:t>
            </a:r>
            <a:endParaRPr lang="en-US" altLang="zh-CN" sz="3600" b="1" spc="3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b="1" spc="3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ea"/>
                <a:sym typeface="+mn-lt"/>
              </a:rPr>
              <a:t>期末報告</a:t>
            </a:r>
            <a:r>
              <a:rPr lang="en-US" altLang="zh-CN" sz="3200" b="1" spc="3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ea"/>
                <a:sym typeface="+mn-lt"/>
              </a:rPr>
              <a:t>-</a:t>
            </a:r>
            <a:r>
              <a:rPr lang="zh-CN" altLang="en-US" sz="3200" b="1" spc="3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ea"/>
                <a:sym typeface="+mn-lt"/>
              </a:rPr>
              <a:t>第</a:t>
            </a:r>
            <a:r>
              <a:rPr lang="en-US" altLang="zh-CN" sz="3200" b="1" spc="3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ea"/>
                <a:sym typeface="+mn-lt"/>
              </a:rPr>
              <a:t>12</a:t>
            </a:r>
            <a:r>
              <a:rPr lang="zh-CN" altLang="en-US" sz="3200" b="1" spc="3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ea"/>
                <a:sym typeface="+mn-lt"/>
              </a:rPr>
              <a:t>組</a:t>
            </a:r>
            <a:endParaRPr lang="zh-CN" altLang="en-US" sz="3200" b="1" spc="3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FB01D04B-4F78-4592-99D5-00B3B375D18C}"/>
              </a:ext>
            </a:extLst>
          </p:cNvPr>
          <p:cNvSpPr txBox="1"/>
          <p:nvPr/>
        </p:nvSpPr>
        <p:spPr>
          <a:xfrm>
            <a:off x="2663788" y="2323128"/>
            <a:ext cx="36004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Calibri" panose="020F0502020204030204" pitchFamily="34" charset="0"/>
              </a:rPr>
              <a:t>O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Calibri" panose="020F0502020204030204" pitchFamily="34" charset="0"/>
              </a:rPr>
              <a:t>bject-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Calibri" panose="020F0502020204030204" pitchFamily="34" charset="0"/>
              </a:rPr>
              <a:t>O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Calibri" panose="020F0502020204030204" pitchFamily="34" charset="0"/>
              </a:rPr>
              <a:t>riented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Calibri" panose="020F0502020204030204" pitchFamily="34" charset="0"/>
              </a:rPr>
              <a:t>P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Calibri" panose="020F0502020204030204" pitchFamily="34" charset="0"/>
              </a:rPr>
              <a:t>rogramming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04CF0174-493E-4A26-88FE-130F5CCA5036}"/>
              </a:ext>
            </a:extLst>
          </p:cNvPr>
          <p:cNvCxnSpPr/>
          <p:nvPr/>
        </p:nvCxnSpPr>
        <p:spPr>
          <a:xfrm>
            <a:off x="2483768" y="2805938"/>
            <a:ext cx="39604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A1EB0E79-4D04-43AE-A098-A6CCD5943D82}"/>
              </a:ext>
            </a:extLst>
          </p:cNvPr>
          <p:cNvSpPr txBox="1"/>
          <p:nvPr/>
        </p:nvSpPr>
        <p:spPr>
          <a:xfrm>
            <a:off x="3023828" y="3047571"/>
            <a:ext cx="2880320" cy="13234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400" dirty="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Calibri" panose="020F0502020204030204" pitchFamily="34" charset="0"/>
              </a:rPr>
              <a:t>B10756029 </a:t>
            </a:r>
            <a:r>
              <a:rPr lang="zh-CN" altLang="en-US" sz="1400" dirty="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Calibri" panose="020F0502020204030204" pitchFamily="34" charset="0"/>
              </a:rPr>
              <a:t>吳振聖</a:t>
            </a:r>
            <a:endParaRPr lang="en-US" altLang="zh-CN" sz="1400" dirty="0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spcBef>
                <a:spcPts val="900"/>
              </a:spcBef>
            </a:pPr>
            <a:r>
              <a:rPr lang="en-US" altLang="zh-TW" sz="1400" dirty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Calibri" panose="020F0502020204030204" pitchFamily="34" charset="0"/>
              </a:rPr>
              <a:t>B10756020 </a:t>
            </a:r>
            <a:r>
              <a:rPr lang="zh-TW" altLang="zh-TW" sz="1400" dirty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Calibri" panose="020F0502020204030204" pitchFamily="34" charset="0"/>
              </a:rPr>
              <a:t>李佳錚</a:t>
            </a:r>
          </a:p>
          <a:p>
            <a:pPr algn="ctr">
              <a:spcBef>
                <a:spcPts val="900"/>
              </a:spcBef>
            </a:pPr>
            <a:r>
              <a:rPr lang="en-US" altLang="zh-CN" sz="1400" dirty="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Calibri" panose="020F0502020204030204" pitchFamily="34" charset="0"/>
              </a:rPr>
              <a:t>B10756051 </a:t>
            </a:r>
            <a:r>
              <a:rPr lang="zh-CN" altLang="en-US" sz="1400" dirty="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Calibri" panose="020F0502020204030204" pitchFamily="34" charset="0"/>
              </a:rPr>
              <a:t>陳廷宇</a:t>
            </a:r>
            <a:endParaRPr lang="en-US" altLang="zh-CN" sz="1400" dirty="0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spcBef>
                <a:spcPts val="1800"/>
              </a:spcBef>
            </a:pPr>
            <a:r>
              <a:rPr lang="zh-CN" altLang="en-US" sz="1400" dirty="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Calibri" panose="020F0502020204030204" pitchFamily="34" charset="0"/>
              </a:rPr>
              <a:t>指導老師：</a:t>
            </a:r>
            <a:r>
              <a:rPr lang="zh-CN" altLang="en-US" sz="1400" dirty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Calibri" panose="020F0502020204030204" pitchFamily="34" charset="0"/>
              </a:rPr>
              <a:t>許志仲</a:t>
            </a:r>
            <a:r>
              <a:rPr lang="zh-CN" altLang="en-US" sz="1400" dirty="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Calibri" panose="020F0502020204030204" pitchFamily="34" charset="0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Calibri" panose="020F0502020204030204" pitchFamily="34" charset="0"/>
              </a:rPr>
              <a:t>老師</a:t>
            </a:r>
            <a:endParaRPr lang="en-US" altLang="zh-CN" sz="1400" dirty="0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7277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xmlns="" id="{9A120663-5C45-4915-A40F-DD0CB7EEA328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65" name="TextBox 86">
              <a:extLst>
                <a:ext uri="{FF2B5EF4-FFF2-40B4-BE49-F238E27FC236}">
                  <a16:creationId xmlns:a16="http://schemas.microsoft.com/office/drawing/2014/main" xmlns="" id="{1CD35F42-58B4-4CEE-AA68-5CAEEB33E167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 smtClean="0">
                  <a:latin typeface="+mn-lt"/>
                  <a:ea typeface="+mn-ea"/>
                  <a:cs typeface="+mn-ea"/>
                  <a:sym typeface="+mn-lt"/>
                </a:rPr>
                <a:t>成果展示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xmlns="" id="{99A51838-EC93-42D5-85CD-DF1934AC4E16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99542"/>
            <a:ext cx="2520280" cy="255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38647"/>
            <a:ext cx="40671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854" y="1976574"/>
            <a:ext cx="515757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66" y="3876790"/>
            <a:ext cx="66754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8746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xmlns="" id="{9A120663-5C45-4915-A40F-DD0CB7EEA328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65" name="TextBox 86">
              <a:extLst>
                <a:ext uri="{FF2B5EF4-FFF2-40B4-BE49-F238E27FC236}">
                  <a16:creationId xmlns:a16="http://schemas.microsoft.com/office/drawing/2014/main" xmlns="" id="{1CD35F42-58B4-4CEE-AA68-5CAEEB33E167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latin typeface="+mn-lt"/>
                  <a:ea typeface="+mn-ea"/>
                  <a:cs typeface="+mn-ea"/>
                  <a:sym typeface="+mn-lt"/>
                </a:rPr>
                <a:t>成果展示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xmlns="" id="{99A51838-EC93-42D5-85CD-DF1934AC4E16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15" y="1972032"/>
            <a:ext cx="2929236" cy="1888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Understanding Rainbow Tables – The Security Blogg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085" y="1975238"/>
            <a:ext cx="3138640" cy="168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145405" y="12135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原理就是用原本已經做好字串與雜湊值對照的表格，去強硬破解資料庫裡的密碼。</a:t>
            </a:r>
          </a:p>
        </p:txBody>
      </p:sp>
      <p:sp>
        <p:nvSpPr>
          <p:cNvPr id="3" name="矩形 2"/>
          <p:cNvSpPr/>
          <p:nvPr/>
        </p:nvSpPr>
        <p:spPr>
          <a:xfrm>
            <a:off x="5239251" y="3690256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彩虹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表</a:t>
            </a:r>
            <a:r>
              <a:rPr lang="en-US" altLang="zh-CN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Rainbow Table</a:t>
            </a:r>
            <a:r>
              <a:rPr lang="en-US" altLang="zh-CN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9333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xmlns="" id="{9A120663-5C45-4915-A40F-DD0CB7EEA328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65" name="TextBox 86">
              <a:extLst>
                <a:ext uri="{FF2B5EF4-FFF2-40B4-BE49-F238E27FC236}">
                  <a16:creationId xmlns:a16="http://schemas.microsoft.com/office/drawing/2014/main" xmlns="" id="{1CD35F42-58B4-4CEE-AA68-5CAEEB33E167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 smtClean="0">
                  <a:latin typeface="+mn-lt"/>
                  <a:ea typeface="+mn-ea"/>
                  <a:cs typeface="+mn-ea"/>
                  <a:sym typeface="+mn-lt"/>
                </a:rPr>
                <a:t>成果展示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xmlns="" id="{99A51838-EC93-42D5-85CD-DF1934AC4E16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2051720" y="762258"/>
            <a:ext cx="489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其實是可以防範的，我們只要給密碼加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鹽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(salt)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7864" y="1275606"/>
            <a:ext cx="4169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AOIJQWOJEOPQWJOPFOMQWORMIOQWJ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51720" y="1299868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456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15816" y="1361423"/>
            <a:ext cx="1554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zh-TW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9501" y="2110333"/>
            <a:ext cx="4520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456</a:t>
            </a:r>
            <a:r>
              <a:rPr lang="en-US" altLang="zh-TW" dirty="0" smtClean="0"/>
              <a:t>AOIJQWOJEOPQWJOPFOMQWORMIOQWJ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138995" y="218439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線單箭頭接點 2"/>
          <p:cNvCxnSpPr/>
          <p:nvPr/>
        </p:nvCxnSpPr>
        <p:spPr>
          <a:xfrm>
            <a:off x="4138995" y="1644938"/>
            <a:ext cx="0" cy="3347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4138995" y="2542381"/>
            <a:ext cx="0" cy="3347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644308" y="3122380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SHA-256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4138995" y="3550493"/>
            <a:ext cx="0" cy="3347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71308" y="3982541"/>
            <a:ext cx="2136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雜湊值</a:t>
            </a:r>
            <a:r>
              <a:rPr lang="en-US" altLang="zh-TW" b="1" dirty="0"/>
              <a:t>(hash values)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92448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xmlns="" id="{9A120663-5C45-4915-A40F-DD0CB7EEA328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65" name="TextBox 86">
              <a:extLst>
                <a:ext uri="{FF2B5EF4-FFF2-40B4-BE49-F238E27FC236}">
                  <a16:creationId xmlns:a16="http://schemas.microsoft.com/office/drawing/2014/main" xmlns="" id="{1CD35F42-58B4-4CEE-AA68-5CAEEB33E167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 smtClean="0">
                  <a:latin typeface="+mn-lt"/>
                  <a:ea typeface="+mn-ea"/>
                  <a:cs typeface="+mn-ea"/>
                  <a:sym typeface="+mn-lt"/>
                </a:rPr>
                <a:t>成果展示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xmlns="" id="{99A51838-EC93-42D5-85CD-DF1934AC4E16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9742"/>
            <a:ext cx="5902936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19622"/>
            <a:ext cx="502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43188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xmlns="" id="{9A120663-5C45-4915-A40F-DD0CB7EEA328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65" name="TextBox 86">
              <a:extLst>
                <a:ext uri="{FF2B5EF4-FFF2-40B4-BE49-F238E27FC236}">
                  <a16:creationId xmlns:a16="http://schemas.microsoft.com/office/drawing/2014/main" xmlns="" id="{1CD35F42-58B4-4CEE-AA68-5CAEEB33E167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 smtClean="0">
                  <a:latin typeface="+mn-lt"/>
                  <a:ea typeface="+mn-ea"/>
                  <a:cs typeface="+mn-ea"/>
                  <a:sym typeface="+mn-lt"/>
                </a:rPr>
                <a:t>成果展示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xmlns="" id="{99A51838-EC93-42D5-85CD-DF1934AC4E16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"/>
          <a:stretch/>
        </p:blipFill>
        <p:spPr bwMode="auto">
          <a:xfrm>
            <a:off x="866637" y="2959859"/>
            <a:ext cx="7733217" cy="53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7534"/>
            <a:ext cx="203814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95886"/>
            <a:ext cx="66754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5668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EB8BFF9A-92E2-494C-8910-C5C9154E64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89D50067-3C16-4BC6-9C68-D8CCE919350A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5A1C8C7D-5549-4319-962D-C7ED832D2642}"/>
              </a:ext>
            </a:extLst>
          </p:cNvPr>
          <p:cNvGrpSpPr/>
          <p:nvPr/>
        </p:nvGrpSpPr>
        <p:grpSpPr>
          <a:xfrm>
            <a:off x="1727686" y="1420780"/>
            <a:ext cx="1188135" cy="2123657"/>
            <a:chOff x="4499992" y="1114046"/>
            <a:chExt cx="519809" cy="521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xmlns="" id="{3B592E88-3047-49E6-82A2-9B73D270B837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DF5622F-CF77-4901-914C-F1B464E26CE6}"/>
                </a:ext>
              </a:extLst>
            </p:cNvPr>
            <p:cNvSpPr txBox="1"/>
            <p:nvPr/>
          </p:nvSpPr>
          <p:spPr>
            <a:xfrm>
              <a:off x="4549499" y="1114046"/>
              <a:ext cx="470302" cy="521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3800" dirty="0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4</a:t>
              </a:r>
              <a:endParaRPr lang="zh-CN" altLang="en-US" sz="13800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E7FE15F-68A8-47E7-A726-FE68DA345626}"/>
              </a:ext>
            </a:extLst>
          </p:cNvPr>
          <p:cNvSpPr txBox="1"/>
          <p:nvPr/>
        </p:nvSpPr>
        <p:spPr>
          <a:xfrm>
            <a:off x="3388177" y="2179769"/>
            <a:ext cx="356489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實</a:t>
            </a:r>
            <a:r>
              <a:rPr lang="zh-CN" altLang="en-US" sz="4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際</a:t>
            </a:r>
            <a:r>
              <a:rPr lang="zh-CN" altLang="en-US" sz="44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35993139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260787"/>
              </p:ext>
            </p:extLst>
          </p:nvPr>
        </p:nvGraphicFramePr>
        <p:xfrm>
          <a:off x="1211796" y="842165"/>
          <a:ext cx="6720408" cy="345917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834284"/>
                <a:gridCol w="1628708"/>
                <a:gridCol w="1628708"/>
                <a:gridCol w="1628708"/>
              </a:tblGrid>
              <a:tr h="661775"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sz="3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分工表</a:t>
                      </a:r>
                      <a:endParaRPr lang="zh-TW" altLang="en-US" sz="32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822763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工作項目</a:t>
                      </a:r>
                      <a:endParaRPr lang="en-US" altLang="zh-TW" sz="1600" dirty="0" smtClean="0"/>
                    </a:p>
                    <a:p>
                      <a:pPr algn="r"/>
                      <a:r>
                        <a:rPr lang="zh-TW" altLang="en-US" sz="1600" dirty="0" smtClean="0"/>
                        <a:t>姓名</a:t>
                      </a:r>
                      <a:endParaRPr lang="en-US" altLang="zh-TW" sz="1600" dirty="0" smtClean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吳振聖</a:t>
                      </a:r>
                      <a:endParaRPr lang="en-US" altLang="zh-TW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B10756029</a:t>
                      </a:r>
                      <a:endParaRPr lang="zh-TW" altLang="en-US" sz="1600" dirty="0" smtClean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/>
                        <a:t>陳廷宇</a:t>
                      </a:r>
                      <a:endParaRPr lang="en-US" altLang="zh-CN" sz="1800" kern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B1075651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kern="1200" dirty="0" smtClean="0"/>
                        <a:t>李佳錚</a:t>
                      </a:r>
                      <a:endParaRPr lang="en-US" altLang="zh-TW" sz="1800" kern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/>
                        <a:t>B10756020</a:t>
                      </a:r>
                      <a:endParaRPr lang="zh-TW" altLang="zh-TW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9365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程式撰寫</a:t>
                      </a:r>
                      <a:endParaRPr lang="en-US" altLang="zh-TW" dirty="0" smtClean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100%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365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9365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9365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上台報告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234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xmlns="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163816B0-01B2-4BD4-BCE1-123E15F266FA}"/>
              </a:ext>
            </a:extLst>
          </p:cNvPr>
          <p:cNvGrpSpPr/>
          <p:nvPr/>
        </p:nvGrpSpPr>
        <p:grpSpPr>
          <a:xfrm>
            <a:off x="7884368" y="627534"/>
            <a:ext cx="504056" cy="360040"/>
            <a:chOff x="7596336" y="740307"/>
            <a:chExt cx="504056" cy="360040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41187E59-9576-4D61-9C23-7079E8325C25}"/>
                </a:ext>
              </a:extLst>
            </p:cNvPr>
            <p:cNvCxnSpPr/>
            <p:nvPr/>
          </p:nvCxnSpPr>
          <p:spPr>
            <a:xfrm>
              <a:off x="7596336" y="915566"/>
              <a:ext cx="50405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xmlns="" id="{4DD233BD-3DE3-4306-A347-6E1DA41C8334}"/>
                </a:ext>
              </a:extLst>
            </p:cNvPr>
            <p:cNvCxnSpPr/>
            <p:nvPr/>
          </p:nvCxnSpPr>
          <p:spPr>
            <a:xfrm flipV="1">
              <a:off x="7956376" y="740307"/>
              <a:ext cx="0" cy="3600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636" y="2233196"/>
            <a:ext cx="655272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TW" sz="4400" dirty="0">
                <a:solidFill>
                  <a:srgbClr val="1C4885"/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Thanks for listening</a:t>
            </a:r>
            <a:endParaRPr lang="zh-CN" altLang="en-US" sz="4400" dirty="0">
              <a:solidFill>
                <a:srgbClr val="1C4885"/>
              </a:solidFill>
              <a:latin typeface="FuturaBookC" pitchFamily="2" charset="-52"/>
              <a:ea typeface="锐字逼格青春粗黑体简2.0" panose="02010604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14314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EB8BFF9A-92E2-494C-8910-C5C9154E64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89D50067-3C16-4BC6-9C68-D8CCE919350A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2F81E23-B454-4175-A594-A6DC40BA2AF4}"/>
              </a:ext>
            </a:extLst>
          </p:cNvPr>
          <p:cNvSpPr/>
          <p:nvPr/>
        </p:nvSpPr>
        <p:spPr>
          <a:xfrm>
            <a:off x="1277380" y="339502"/>
            <a:ext cx="1368152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DBEAA63-B873-48A6-B837-18C5A88C8DED}"/>
              </a:ext>
            </a:extLst>
          </p:cNvPr>
          <p:cNvSpPr txBox="1"/>
          <p:nvPr/>
        </p:nvSpPr>
        <p:spPr>
          <a:xfrm>
            <a:off x="2051720" y="1040998"/>
            <a:ext cx="6658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8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620259D-730E-4D6A-B6DA-A1B36FDD96A9}"/>
              </a:ext>
            </a:extLst>
          </p:cNvPr>
          <p:cNvSpPr txBox="1"/>
          <p:nvPr/>
        </p:nvSpPr>
        <p:spPr>
          <a:xfrm>
            <a:off x="2051720" y="1839200"/>
            <a:ext cx="6658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8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錄</a:t>
            </a:r>
            <a:endParaRPr lang="zh-CN" altLang="en-US" sz="48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8C12210E-9B4B-4D62-A69E-D8D119C606C5}"/>
              </a:ext>
            </a:extLst>
          </p:cNvPr>
          <p:cNvCxnSpPr/>
          <p:nvPr/>
        </p:nvCxnSpPr>
        <p:spPr>
          <a:xfrm>
            <a:off x="1835696" y="1131590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2D5ED9A-3CBD-415F-80C5-68DD2AFC53B8}"/>
              </a:ext>
            </a:extLst>
          </p:cNvPr>
          <p:cNvSpPr txBox="1"/>
          <p:nvPr/>
        </p:nvSpPr>
        <p:spPr>
          <a:xfrm>
            <a:off x="1311895" y="1133872"/>
            <a:ext cx="307777" cy="1828197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2000" b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0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xmlns="" id="{DA124711-A6D1-416F-9DC9-B9FF111E038E}"/>
              </a:ext>
            </a:extLst>
          </p:cNvPr>
          <p:cNvSpPr/>
          <p:nvPr/>
        </p:nvSpPr>
        <p:spPr>
          <a:xfrm flipH="1">
            <a:off x="1007772" y="339502"/>
            <a:ext cx="269607" cy="7665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55521C84-2BB1-4D85-9B42-8FBB59D87F0F}"/>
              </a:ext>
            </a:extLst>
          </p:cNvPr>
          <p:cNvGrpSpPr/>
          <p:nvPr/>
        </p:nvGrpSpPr>
        <p:grpSpPr>
          <a:xfrm>
            <a:off x="4859719" y="745628"/>
            <a:ext cx="2286509" cy="504056"/>
            <a:chOff x="4499992" y="1131590"/>
            <a:chExt cx="2286509" cy="504056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1F77615D-E770-401E-BB22-64DF9FAEC84B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BC521551-4A8D-459B-A33B-17FA766B2BA4}"/>
                </a:ext>
              </a:extLst>
            </p:cNvPr>
            <p:cNvSpPr txBox="1"/>
            <p:nvPr/>
          </p:nvSpPr>
          <p:spPr>
            <a:xfrm>
              <a:off x="4644008" y="1137397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en-US" altLang="zh-CN" sz="3200" b="1" dirty="0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2E21EA05-48BE-42FA-B3BF-D2FEB3F4E3EF}"/>
                </a:ext>
              </a:extLst>
            </p:cNvPr>
            <p:cNvSpPr txBox="1"/>
            <p:nvPr/>
          </p:nvSpPr>
          <p:spPr>
            <a:xfrm>
              <a:off x="5292081" y="1256441"/>
              <a:ext cx="149442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動機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2907C336-DD27-4542-A245-6B5B41609BE4}"/>
              </a:ext>
            </a:extLst>
          </p:cNvPr>
          <p:cNvGrpSpPr/>
          <p:nvPr/>
        </p:nvGrpSpPr>
        <p:grpSpPr>
          <a:xfrm>
            <a:off x="4859719" y="1738378"/>
            <a:ext cx="2286509" cy="504056"/>
            <a:chOff x="4499992" y="1131590"/>
            <a:chExt cx="2286509" cy="504056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xmlns="" id="{9C0603F8-A941-489E-90CF-6B971B249345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1BE318FC-A0CF-491C-AAC3-2A51935F97CC}"/>
                </a:ext>
              </a:extLst>
            </p:cNvPr>
            <p:cNvSpPr txBox="1"/>
            <p:nvPr/>
          </p:nvSpPr>
          <p:spPr>
            <a:xfrm>
              <a:off x="4644008" y="1137397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en-US" altLang="zh-CN" sz="3200" b="1" dirty="0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F4D3EC1B-B5E4-4C37-8F75-941735E349B1}"/>
                </a:ext>
              </a:extLst>
            </p:cNvPr>
            <p:cNvSpPr txBox="1"/>
            <p:nvPr/>
          </p:nvSpPr>
          <p:spPr>
            <a:xfrm>
              <a:off x="5292081" y="1229729"/>
              <a:ext cx="149442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製</a:t>
              </a:r>
              <a:r>
                <a:rPr lang="zh-CN" altLang="en-US" sz="2000" b="1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作方法</a:t>
              </a:r>
              <a:endParaRPr lang="zh-CN" altLang="en-US" sz="20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4">
            <a:extLst>
              <a:ext uri="{FF2B5EF4-FFF2-40B4-BE49-F238E27FC236}">
                <a16:creationId xmlns:a16="http://schemas.microsoft.com/office/drawing/2014/main" xmlns="" id="{327BD4BF-1E40-4FFC-AC9E-68DDD59FD732}"/>
              </a:ext>
            </a:extLst>
          </p:cNvPr>
          <p:cNvGrpSpPr/>
          <p:nvPr/>
        </p:nvGrpSpPr>
        <p:grpSpPr>
          <a:xfrm>
            <a:off x="4859719" y="2731128"/>
            <a:ext cx="2286509" cy="504056"/>
            <a:chOff x="4499992" y="1131590"/>
            <a:chExt cx="2286509" cy="504056"/>
          </a:xfrm>
        </p:grpSpPr>
        <p:sp>
          <p:nvSpPr>
            <p:cNvPr id="29" name="矩形: 圆角 25">
              <a:extLst>
                <a:ext uri="{FF2B5EF4-FFF2-40B4-BE49-F238E27FC236}">
                  <a16:creationId xmlns:a16="http://schemas.microsoft.com/office/drawing/2014/main" xmlns="" id="{F687726C-23D5-4C92-99F8-144F3C845C15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/>
            </a:p>
          </p:txBody>
        </p:sp>
        <p:sp>
          <p:nvSpPr>
            <p:cNvPr id="30" name="文本框 26">
              <a:extLst>
                <a:ext uri="{FF2B5EF4-FFF2-40B4-BE49-F238E27FC236}">
                  <a16:creationId xmlns:a16="http://schemas.microsoft.com/office/drawing/2014/main" xmlns="" id="{5C19FFAE-EF1E-4E62-A6FC-95846FD7825D}"/>
                </a:ext>
              </a:extLst>
            </p:cNvPr>
            <p:cNvSpPr txBox="1"/>
            <p:nvPr/>
          </p:nvSpPr>
          <p:spPr>
            <a:xfrm>
              <a:off x="4644008" y="1137397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en-US" altLang="zh-CN" sz="3200" b="1" dirty="0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3</a:t>
              </a:r>
              <a:endParaRPr lang="zh-CN" altLang="en-US" sz="3200" b="1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1" name="文本框 27">
              <a:extLst>
                <a:ext uri="{FF2B5EF4-FFF2-40B4-BE49-F238E27FC236}">
                  <a16:creationId xmlns:a16="http://schemas.microsoft.com/office/drawing/2014/main" xmlns="" id="{39F4F5F7-13C1-46EA-8614-C782DCBB5E23}"/>
                </a:ext>
              </a:extLst>
            </p:cNvPr>
            <p:cNvSpPr txBox="1"/>
            <p:nvPr/>
          </p:nvSpPr>
          <p:spPr>
            <a:xfrm>
              <a:off x="5292080" y="1225669"/>
              <a:ext cx="149442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000" b="1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成果展示</a:t>
              </a:r>
              <a:endParaRPr lang="zh-CN" altLang="en-US" sz="20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组合 24">
            <a:extLst>
              <a:ext uri="{FF2B5EF4-FFF2-40B4-BE49-F238E27FC236}">
                <a16:creationId xmlns:a16="http://schemas.microsoft.com/office/drawing/2014/main" xmlns="" id="{327BD4BF-1E40-4FFC-AC9E-68DDD59FD732}"/>
              </a:ext>
            </a:extLst>
          </p:cNvPr>
          <p:cNvGrpSpPr/>
          <p:nvPr/>
        </p:nvGrpSpPr>
        <p:grpSpPr>
          <a:xfrm>
            <a:off x="4859719" y="3723878"/>
            <a:ext cx="2286509" cy="504056"/>
            <a:chOff x="4499992" y="1131590"/>
            <a:chExt cx="2286509" cy="504056"/>
          </a:xfrm>
        </p:grpSpPr>
        <p:sp>
          <p:nvSpPr>
            <p:cNvPr id="37" name="矩形: 圆角 25">
              <a:extLst>
                <a:ext uri="{FF2B5EF4-FFF2-40B4-BE49-F238E27FC236}">
                  <a16:creationId xmlns:a16="http://schemas.microsoft.com/office/drawing/2014/main" xmlns="" id="{F687726C-23D5-4C92-99F8-144F3C845C15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/>
            </a:p>
          </p:txBody>
        </p:sp>
        <p:sp>
          <p:nvSpPr>
            <p:cNvPr id="38" name="文本框 26">
              <a:extLst>
                <a:ext uri="{FF2B5EF4-FFF2-40B4-BE49-F238E27FC236}">
                  <a16:creationId xmlns:a16="http://schemas.microsoft.com/office/drawing/2014/main" xmlns="" id="{5C19FFAE-EF1E-4E62-A6FC-95846FD7825D}"/>
                </a:ext>
              </a:extLst>
            </p:cNvPr>
            <p:cNvSpPr txBox="1"/>
            <p:nvPr/>
          </p:nvSpPr>
          <p:spPr>
            <a:xfrm>
              <a:off x="4644008" y="1137397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en-US" altLang="zh-CN" sz="3200" b="1" dirty="0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4</a:t>
              </a:r>
              <a:endParaRPr lang="zh-CN" altLang="en-US" sz="3200" b="1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9" name="文本框 27">
              <a:extLst>
                <a:ext uri="{FF2B5EF4-FFF2-40B4-BE49-F238E27FC236}">
                  <a16:creationId xmlns:a16="http://schemas.microsoft.com/office/drawing/2014/main" xmlns="" id="{39F4F5F7-13C1-46EA-8614-C782DCBB5E23}"/>
                </a:ext>
              </a:extLst>
            </p:cNvPr>
            <p:cNvSpPr txBox="1"/>
            <p:nvPr/>
          </p:nvSpPr>
          <p:spPr>
            <a:xfrm>
              <a:off x="5292080" y="1225669"/>
              <a:ext cx="149442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000" b="1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實際操作</a:t>
              </a:r>
              <a:endParaRPr lang="zh-CN" altLang="en-US" sz="20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9652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EB8BFF9A-92E2-494C-8910-C5C9154E64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89D50067-3C16-4BC6-9C68-D8CCE919350A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5A1C8C7D-5549-4319-962D-C7ED832D2642}"/>
              </a:ext>
            </a:extLst>
          </p:cNvPr>
          <p:cNvGrpSpPr/>
          <p:nvPr/>
        </p:nvGrpSpPr>
        <p:grpSpPr>
          <a:xfrm>
            <a:off x="1727686" y="1420780"/>
            <a:ext cx="1188135" cy="2123657"/>
            <a:chOff x="4499992" y="1114046"/>
            <a:chExt cx="519809" cy="521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xmlns="" id="{3B592E88-3047-49E6-82A2-9B73D270B837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DF5622F-CF77-4901-914C-F1B464E26CE6}"/>
                </a:ext>
              </a:extLst>
            </p:cNvPr>
            <p:cNvSpPr txBox="1"/>
            <p:nvPr/>
          </p:nvSpPr>
          <p:spPr>
            <a:xfrm>
              <a:off x="4549499" y="1114046"/>
              <a:ext cx="470302" cy="521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3800" dirty="0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1</a:t>
              </a:r>
              <a:endParaRPr lang="zh-CN" altLang="en-US" sz="13800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E7FE15F-68A8-47E7-A726-FE68DA345626}"/>
              </a:ext>
            </a:extLst>
          </p:cNvPr>
          <p:cNvSpPr txBox="1"/>
          <p:nvPr/>
        </p:nvSpPr>
        <p:spPr>
          <a:xfrm>
            <a:off x="3388177" y="2179769"/>
            <a:ext cx="356489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動機</a:t>
            </a:r>
            <a:endParaRPr lang="zh-CN" altLang="en-US" sz="44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32502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xmlns="" id="{9A120663-5C45-4915-A40F-DD0CB7EEA328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65" name="TextBox 86">
              <a:extLst>
                <a:ext uri="{FF2B5EF4-FFF2-40B4-BE49-F238E27FC236}">
                  <a16:creationId xmlns:a16="http://schemas.microsoft.com/office/drawing/2014/main" xmlns="" id="{1CD35F42-58B4-4CEE-AA68-5CAEEB33E167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 smtClean="0">
                  <a:latin typeface="+mn-lt"/>
                  <a:ea typeface="+mn-ea"/>
                  <a:cs typeface="+mn-ea"/>
                  <a:sym typeface="+mn-lt"/>
                </a:rPr>
                <a:t>動機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xmlns="" id="{99A51838-EC93-42D5-85CD-DF1934AC4E16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20392"/>
            <a:ext cx="2088232" cy="212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331855"/>
            <a:ext cx="2125620" cy="214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14" y="3910010"/>
            <a:ext cx="6523037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4346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EB8BFF9A-92E2-494C-8910-C5C9154E64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89D50067-3C16-4BC6-9C68-D8CCE919350A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5A1C8C7D-5549-4319-962D-C7ED832D2642}"/>
              </a:ext>
            </a:extLst>
          </p:cNvPr>
          <p:cNvGrpSpPr/>
          <p:nvPr/>
        </p:nvGrpSpPr>
        <p:grpSpPr>
          <a:xfrm>
            <a:off x="1727686" y="1420780"/>
            <a:ext cx="1188135" cy="2123657"/>
            <a:chOff x="4499992" y="1114046"/>
            <a:chExt cx="519808" cy="521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xmlns="" id="{3B592E88-3047-49E6-82A2-9B73D270B837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DF5622F-CF77-4901-914C-F1B464E26CE6}"/>
                </a:ext>
              </a:extLst>
            </p:cNvPr>
            <p:cNvSpPr txBox="1"/>
            <p:nvPr/>
          </p:nvSpPr>
          <p:spPr>
            <a:xfrm>
              <a:off x="4549498" y="1114046"/>
              <a:ext cx="470302" cy="521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3800" dirty="0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2</a:t>
              </a:r>
              <a:endParaRPr lang="zh-CN" altLang="en-US" sz="13800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E7FE15F-68A8-47E7-A726-FE68DA345626}"/>
              </a:ext>
            </a:extLst>
          </p:cNvPr>
          <p:cNvSpPr txBox="1"/>
          <p:nvPr/>
        </p:nvSpPr>
        <p:spPr>
          <a:xfrm>
            <a:off x="3388177" y="2179769"/>
            <a:ext cx="356489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製</a:t>
            </a:r>
            <a:r>
              <a:rPr lang="zh-CN" altLang="en-US" sz="4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作方法</a:t>
            </a:r>
            <a:endParaRPr lang="zh-CN" altLang="en-US" sz="44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0356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>
            <a:off x="2411433" y="699543"/>
            <a:ext cx="5544943" cy="4237536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" name="直角三角形 4"/>
          <p:cNvSpPr/>
          <p:nvPr/>
        </p:nvSpPr>
        <p:spPr>
          <a:xfrm>
            <a:off x="7218024" y="683734"/>
            <a:ext cx="738351" cy="735887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xmlns="" id="{9A120663-5C45-4915-A40F-DD0CB7EEA328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65" name="TextBox 86">
              <a:extLst>
                <a:ext uri="{FF2B5EF4-FFF2-40B4-BE49-F238E27FC236}">
                  <a16:creationId xmlns:a16="http://schemas.microsoft.com/office/drawing/2014/main" xmlns="" id="{1CD35F42-58B4-4CEE-AA68-5CAEEB33E167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 smtClean="0">
                  <a:latin typeface="+mn-lt"/>
                  <a:ea typeface="+mn-ea"/>
                  <a:cs typeface="+mn-ea"/>
                  <a:sym typeface="+mn-lt"/>
                </a:rPr>
                <a:t>製作方法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xmlns="" id="{99A51838-EC93-42D5-85CD-DF1934AC4E16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77588" y="1726436"/>
            <a:ext cx="1819297" cy="2686418"/>
            <a:chOff x="1764836" y="2477342"/>
            <a:chExt cx="2425729" cy="3581891"/>
          </a:xfrm>
        </p:grpSpPr>
        <p:sp>
          <p:nvSpPr>
            <p:cNvPr id="15" name="任意多边形 17"/>
            <p:cNvSpPr>
              <a:spLocks/>
            </p:cNvSpPr>
            <p:nvPr/>
          </p:nvSpPr>
          <p:spPr bwMode="auto">
            <a:xfrm>
              <a:off x="2968020" y="3687440"/>
              <a:ext cx="793825" cy="698399"/>
            </a:xfrm>
            <a:custGeom>
              <a:avLst/>
              <a:gdLst>
                <a:gd name="T0" fmla="*/ 57 w 382"/>
                <a:gd name="T1" fmla="*/ 0 h 337"/>
                <a:gd name="T2" fmla="*/ 201 w 382"/>
                <a:gd name="T3" fmla="*/ 227 h 337"/>
                <a:gd name="T4" fmla="*/ 308 w 382"/>
                <a:gd name="T5" fmla="*/ 11 h 337"/>
                <a:gd name="T6" fmla="*/ 382 w 382"/>
                <a:gd name="T7" fmla="*/ 48 h 337"/>
                <a:gd name="T8" fmla="*/ 249 w 382"/>
                <a:gd name="T9" fmla="*/ 314 h 337"/>
                <a:gd name="T10" fmla="*/ 220 w 382"/>
                <a:gd name="T11" fmla="*/ 336 h 337"/>
                <a:gd name="T12" fmla="*/ 212 w 382"/>
                <a:gd name="T13" fmla="*/ 337 h 337"/>
                <a:gd name="T14" fmla="*/ 186 w 382"/>
                <a:gd name="T15" fmla="*/ 328 h 337"/>
                <a:gd name="T16" fmla="*/ 0 w 382"/>
                <a:gd name="T17" fmla="*/ 120 h 337"/>
                <a:gd name="T18" fmla="*/ 57 w 382"/>
                <a:gd name="T19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2" h="337">
                  <a:moveTo>
                    <a:pt x="57" y="0"/>
                  </a:moveTo>
                  <a:cubicBezTo>
                    <a:pt x="201" y="227"/>
                    <a:pt x="201" y="227"/>
                    <a:pt x="201" y="227"/>
                  </a:cubicBezTo>
                  <a:cubicBezTo>
                    <a:pt x="308" y="11"/>
                    <a:pt x="308" y="11"/>
                    <a:pt x="308" y="11"/>
                  </a:cubicBezTo>
                  <a:cubicBezTo>
                    <a:pt x="382" y="48"/>
                    <a:pt x="382" y="48"/>
                    <a:pt x="382" y="48"/>
                  </a:cubicBezTo>
                  <a:cubicBezTo>
                    <a:pt x="249" y="314"/>
                    <a:pt x="249" y="314"/>
                    <a:pt x="249" y="314"/>
                  </a:cubicBezTo>
                  <a:cubicBezTo>
                    <a:pt x="243" y="326"/>
                    <a:pt x="233" y="334"/>
                    <a:pt x="220" y="336"/>
                  </a:cubicBezTo>
                  <a:cubicBezTo>
                    <a:pt x="218" y="337"/>
                    <a:pt x="215" y="337"/>
                    <a:pt x="212" y="337"/>
                  </a:cubicBezTo>
                  <a:cubicBezTo>
                    <a:pt x="203" y="337"/>
                    <a:pt x="193" y="334"/>
                    <a:pt x="186" y="328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>
              <a:spLocks/>
            </p:cNvSpPr>
            <p:nvPr/>
          </p:nvSpPr>
          <p:spPr bwMode="auto">
            <a:xfrm>
              <a:off x="2367811" y="3525632"/>
              <a:ext cx="349891" cy="89893"/>
            </a:xfrm>
            <a:prstGeom prst="rect">
              <a:avLst/>
            </a:prstGeom>
            <a:solidFill>
              <a:srgbClr val="E0B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任意多边形 19"/>
            <p:cNvSpPr>
              <a:spLocks/>
            </p:cNvSpPr>
            <p:nvPr/>
          </p:nvSpPr>
          <p:spPr bwMode="auto">
            <a:xfrm>
              <a:off x="2035898" y="2727659"/>
              <a:ext cx="615421" cy="860207"/>
            </a:xfrm>
            <a:custGeom>
              <a:avLst/>
              <a:gdLst>
                <a:gd name="T0" fmla="*/ 280 w 296"/>
                <a:gd name="T1" fmla="*/ 287 h 415"/>
                <a:gd name="T2" fmla="*/ 256 w 296"/>
                <a:gd name="T3" fmla="*/ 275 h 415"/>
                <a:gd name="T4" fmla="*/ 256 w 296"/>
                <a:gd name="T5" fmla="*/ 30 h 415"/>
                <a:gd name="T6" fmla="*/ 296 w 296"/>
                <a:gd name="T7" fmla="*/ 0 h 415"/>
                <a:gd name="T8" fmla="*/ 241 w 296"/>
                <a:gd name="T9" fmla="*/ 0 h 415"/>
                <a:gd name="T10" fmla="*/ 59 w 296"/>
                <a:gd name="T11" fmla="*/ 0 h 415"/>
                <a:gd name="T12" fmla="*/ 52 w 296"/>
                <a:gd name="T13" fmla="*/ 158 h 415"/>
                <a:gd name="T14" fmla="*/ 51 w 296"/>
                <a:gd name="T15" fmla="*/ 160 h 415"/>
                <a:gd name="T16" fmla="*/ 0 w 296"/>
                <a:gd name="T17" fmla="*/ 208 h 415"/>
                <a:gd name="T18" fmla="*/ 51 w 296"/>
                <a:gd name="T19" fmla="*/ 255 h 415"/>
                <a:gd name="T20" fmla="*/ 54 w 296"/>
                <a:gd name="T21" fmla="*/ 255 h 415"/>
                <a:gd name="T22" fmla="*/ 54 w 296"/>
                <a:gd name="T23" fmla="*/ 256 h 415"/>
                <a:gd name="T24" fmla="*/ 54 w 296"/>
                <a:gd name="T25" fmla="*/ 256 h 415"/>
                <a:gd name="T26" fmla="*/ 195 w 296"/>
                <a:gd name="T27" fmla="*/ 413 h 415"/>
                <a:gd name="T28" fmla="*/ 195 w 296"/>
                <a:gd name="T29" fmla="*/ 413 h 415"/>
                <a:gd name="T30" fmla="*/ 241 w 296"/>
                <a:gd name="T31" fmla="*/ 413 h 415"/>
                <a:gd name="T32" fmla="*/ 256 w 296"/>
                <a:gd name="T33" fmla="*/ 414 h 415"/>
                <a:gd name="T34" fmla="*/ 256 w 296"/>
                <a:gd name="T35" fmla="*/ 302 h 415"/>
                <a:gd name="T36" fmla="*/ 280 w 296"/>
                <a:gd name="T37" fmla="*/ 287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6" h="415">
                  <a:moveTo>
                    <a:pt x="280" y="287"/>
                  </a:moveTo>
                  <a:cubicBezTo>
                    <a:pt x="256" y="275"/>
                    <a:pt x="256" y="275"/>
                    <a:pt x="256" y="275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6" y="30"/>
                    <a:pt x="272" y="24"/>
                    <a:pt x="296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4" y="83"/>
                    <a:pt x="52" y="158"/>
                  </a:cubicBezTo>
                  <a:cubicBezTo>
                    <a:pt x="52" y="158"/>
                    <a:pt x="51" y="160"/>
                    <a:pt x="51" y="160"/>
                  </a:cubicBezTo>
                  <a:cubicBezTo>
                    <a:pt x="22" y="160"/>
                    <a:pt x="0" y="182"/>
                    <a:pt x="0" y="208"/>
                  </a:cubicBezTo>
                  <a:cubicBezTo>
                    <a:pt x="0" y="234"/>
                    <a:pt x="22" y="255"/>
                    <a:pt x="51" y="255"/>
                  </a:cubicBezTo>
                  <a:cubicBezTo>
                    <a:pt x="52" y="255"/>
                    <a:pt x="53" y="256"/>
                    <a:pt x="54" y="255"/>
                  </a:cubicBezTo>
                  <a:cubicBezTo>
                    <a:pt x="54" y="256"/>
                    <a:pt x="54" y="256"/>
                    <a:pt x="54" y="256"/>
                  </a:cubicBezTo>
                  <a:cubicBezTo>
                    <a:pt x="54" y="256"/>
                    <a:pt x="54" y="256"/>
                    <a:pt x="54" y="256"/>
                  </a:cubicBezTo>
                  <a:cubicBezTo>
                    <a:pt x="54" y="256"/>
                    <a:pt x="104" y="380"/>
                    <a:pt x="195" y="413"/>
                  </a:cubicBezTo>
                  <a:cubicBezTo>
                    <a:pt x="195" y="413"/>
                    <a:pt x="195" y="413"/>
                    <a:pt x="195" y="413"/>
                  </a:cubicBezTo>
                  <a:cubicBezTo>
                    <a:pt x="206" y="415"/>
                    <a:pt x="241" y="413"/>
                    <a:pt x="241" y="413"/>
                  </a:cubicBezTo>
                  <a:cubicBezTo>
                    <a:pt x="241" y="413"/>
                    <a:pt x="247" y="413"/>
                    <a:pt x="256" y="414"/>
                  </a:cubicBezTo>
                  <a:cubicBezTo>
                    <a:pt x="256" y="302"/>
                    <a:pt x="256" y="302"/>
                    <a:pt x="256" y="302"/>
                  </a:cubicBezTo>
                  <a:lnTo>
                    <a:pt x="280" y="287"/>
                  </a:lnTo>
                  <a:close/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任意多边形 20"/>
            <p:cNvSpPr>
              <a:spLocks/>
            </p:cNvSpPr>
            <p:nvPr/>
          </p:nvSpPr>
          <p:spPr bwMode="auto">
            <a:xfrm>
              <a:off x="2591852" y="3575419"/>
              <a:ext cx="60851" cy="11064"/>
            </a:xfrm>
            <a:custGeom>
              <a:avLst/>
              <a:gdLst>
                <a:gd name="T0" fmla="*/ 19 w 29"/>
                <a:gd name="T1" fmla="*/ 4 h 5"/>
                <a:gd name="T2" fmla="*/ 29 w 29"/>
                <a:gd name="T3" fmla="*/ 0 h 5"/>
                <a:gd name="T4" fmla="*/ 0 w 29"/>
                <a:gd name="T5" fmla="*/ 5 h 5"/>
                <a:gd name="T6" fmla="*/ 19 w 29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5">
                  <a:moveTo>
                    <a:pt x="19" y="4"/>
                  </a:moveTo>
                  <a:cubicBezTo>
                    <a:pt x="22" y="3"/>
                    <a:pt x="25" y="1"/>
                    <a:pt x="29" y="0"/>
                  </a:cubicBezTo>
                  <a:cubicBezTo>
                    <a:pt x="17" y="2"/>
                    <a:pt x="7" y="4"/>
                    <a:pt x="0" y="5"/>
                  </a:cubicBezTo>
                  <a:cubicBezTo>
                    <a:pt x="7" y="5"/>
                    <a:pt x="15" y="5"/>
                    <a:pt x="19" y="4"/>
                  </a:cubicBezTo>
                  <a:close/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任意多边形 21"/>
            <p:cNvSpPr>
              <a:spLocks/>
            </p:cNvSpPr>
            <p:nvPr/>
          </p:nvSpPr>
          <p:spPr bwMode="auto">
            <a:xfrm>
              <a:off x="2561427" y="2727659"/>
              <a:ext cx="475742" cy="858824"/>
            </a:xfrm>
            <a:custGeom>
              <a:avLst/>
              <a:gdLst>
                <a:gd name="T0" fmla="*/ 175 w 229"/>
                <a:gd name="T1" fmla="*/ 256 h 414"/>
                <a:gd name="T2" fmla="*/ 178 w 229"/>
                <a:gd name="T3" fmla="*/ 256 h 414"/>
                <a:gd name="T4" fmla="*/ 229 w 229"/>
                <a:gd name="T5" fmla="*/ 209 h 414"/>
                <a:gd name="T6" fmla="*/ 178 w 229"/>
                <a:gd name="T7" fmla="*/ 162 h 414"/>
                <a:gd name="T8" fmla="*/ 176 w 229"/>
                <a:gd name="T9" fmla="*/ 158 h 414"/>
                <a:gd name="T10" fmla="*/ 170 w 229"/>
                <a:gd name="T11" fmla="*/ 0 h 414"/>
                <a:gd name="T12" fmla="*/ 43 w 229"/>
                <a:gd name="T13" fmla="*/ 0 h 414"/>
                <a:gd name="T14" fmla="*/ 0 w 229"/>
                <a:gd name="T15" fmla="*/ 30 h 414"/>
                <a:gd name="T16" fmla="*/ 0 w 229"/>
                <a:gd name="T17" fmla="*/ 414 h 414"/>
                <a:gd name="T18" fmla="*/ 13 w 229"/>
                <a:gd name="T19" fmla="*/ 414 h 414"/>
                <a:gd name="T20" fmla="*/ 43 w 229"/>
                <a:gd name="T21" fmla="*/ 409 h 414"/>
                <a:gd name="T22" fmla="*/ 175 w 229"/>
                <a:gd name="T23" fmla="*/ 25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9" h="414">
                  <a:moveTo>
                    <a:pt x="175" y="256"/>
                  </a:moveTo>
                  <a:cubicBezTo>
                    <a:pt x="176" y="256"/>
                    <a:pt x="177" y="256"/>
                    <a:pt x="178" y="256"/>
                  </a:cubicBezTo>
                  <a:cubicBezTo>
                    <a:pt x="206" y="256"/>
                    <a:pt x="229" y="235"/>
                    <a:pt x="229" y="209"/>
                  </a:cubicBezTo>
                  <a:cubicBezTo>
                    <a:pt x="229" y="183"/>
                    <a:pt x="206" y="162"/>
                    <a:pt x="178" y="162"/>
                  </a:cubicBezTo>
                  <a:cubicBezTo>
                    <a:pt x="177" y="162"/>
                    <a:pt x="177" y="158"/>
                    <a:pt x="176" y="158"/>
                  </a:cubicBezTo>
                  <a:cubicBezTo>
                    <a:pt x="175" y="83"/>
                    <a:pt x="170" y="0"/>
                    <a:pt x="17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24"/>
                    <a:pt x="0" y="30"/>
                    <a:pt x="0" y="30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4" y="414"/>
                    <a:pt x="9" y="414"/>
                    <a:pt x="13" y="414"/>
                  </a:cubicBezTo>
                  <a:cubicBezTo>
                    <a:pt x="21" y="413"/>
                    <a:pt x="32" y="411"/>
                    <a:pt x="43" y="409"/>
                  </a:cubicBezTo>
                  <a:cubicBezTo>
                    <a:pt x="128" y="371"/>
                    <a:pt x="175" y="256"/>
                    <a:pt x="175" y="256"/>
                  </a:cubicBezTo>
                  <a:close/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任意多边形 22"/>
            <p:cNvSpPr>
              <a:spLocks/>
            </p:cNvSpPr>
            <p:nvPr/>
          </p:nvSpPr>
          <p:spPr bwMode="auto">
            <a:xfrm>
              <a:off x="2517172" y="4697008"/>
              <a:ext cx="318083" cy="1273715"/>
            </a:xfrm>
            <a:custGeom>
              <a:avLst/>
              <a:gdLst>
                <a:gd name="T0" fmla="*/ 65 w 230"/>
                <a:gd name="T1" fmla="*/ 921 h 921"/>
                <a:gd name="T2" fmla="*/ 199 w 230"/>
                <a:gd name="T3" fmla="*/ 921 h 921"/>
                <a:gd name="T4" fmla="*/ 230 w 230"/>
                <a:gd name="T5" fmla="*/ 0 h 921"/>
                <a:gd name="T6" fmla="*/ 0 w 230"/>
                <a:gd name="T7" fmla="*/ 0 h 921"/>
                <a:gd name="T8" fmla="*/ 65 w 230"/>
                <a:gd name="T9" fmla="*/ 921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921">
                  <a:moveTo>
                    <a:pt x="65" y="921"/>
                  </a:moveTo>
                  <a:lnTo>
                    <a:pt x="199" y="921"/>
                  </a:lnTo>
                  <a:lnTo>
                    <a:pt x="230" y="0"/>
                  </a:lnTo>
                  <a:lnTo>
                    <a:pt x="0" y="0"/>
                  </a:lnTo>
                  <a:lnTo>
                    <a:pt x="65" y="921"/>
                  </a:lnTo>
                  <a:close/>
                </a:path>
              </a:pathLst>
            </a:custGeom>
            <a:solidFill>
              <a:srgbClr val="37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任意多边形 23"/>
            <p:cNvSpPr>
              <a:spLocks/>
            </p:cNvSpPr>
            <p:nvPr/>
          </p:nvSpPr>
          <p:spPr bwMode="auto">
            <a:xfrm>
              <a:off x="2250258" y="4697008"/>
              <a:ext cx="316700" cy="1273715"/>
            </a:xfrm>
            <a:custGeom>
              <a:avLst/>
              <a:gdLst>
                <a:gd name="T0" fmla="*/ 165 w 229"/>
                <a:gd name="T1" fmla="*/ 921 h 921"/>
                <a:gd name="T2" fmla="*/ 31 w 229"/>
                <a:gd name="T3" fmla="*/ 921 h 921"/>
                <a:gd name="T4" fmla="*/ 0 w 229"/>
                <a:gd name="T5" fmla="*/ 0 h 921"/>
                <a:gd name="T6" fmla="*/ 229 w 229"/>
                <a:gd name="T7" fmla="*/ 0 h 921"/>
                <a:gd name="T8" fmla="*/ 165 w 229"/>
                <a:gd name="T9" fmla="*/ 921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921">
                  <a:moveTo>
                    <a:pt x="165" y="921"/>
                  </a:moveTo>
                  <a:lnTo>
                    <a:pt x="31" y="921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165" y="921"/>
                  </a:lnTo>
                  <a:close/>
                </a:path>
              </a:pathLst>
            </a:custGeom>
            <a:solidFill>
              <a:srgbClr val="2D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>
              <a:spLocks/>
            </p:cNvSpPr>
            <p:nvPr/>
          </p:nvSpPr>
          <p:spPr bwMode="auto">
            <a:xfrm>
              <a:off x="2222599" y="3687440"/>
              <a:ext cx="629251" cy="612655"/>
            </a:xfrm>
            <a:prstGeom prst="rect">
              <a:avLst/>
            </a:prstGeom>
            <a:solidFill>
              <a:srgbClr val="E8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>
              <a:spLocks/>
            </p:cNvSpPr>
            <p:nvPr/>
          </p:nvSpPr>
          <p:spPr bwMode="auto">
            <a:xfrm>
              <a:off x="2457703" y="3615526"/>
              <a:ext cx="159041" cy="89893"/>
            </a:xfrm>
            <a:prstGeom prst="rect">
              <a:avLst/>
            </a:prstGeom>
            <a:solidFill>
              <a:srgbClr val="37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任意多边形 26"/>
            <p:cNvSpPr>
              <a:spLocks/>
            </p:cNvSpPr>
            <p:nvPr/>
          </p:nvSpPr>
          <p:spPr bwMode="auto">
            <a:xfrm>
              <a:off x="2441108" y="3687440"/>
              <a:ext cx="193616" cy="1009568"/>
            </a:xfrm>
            <a:custGeom>
              <a:avLst/>
              <a:gdLst>
                <a:gd name="T0" fmla="*/ 0 w 140"/>
                <a:gd name="T1" fmla="*/ 670 h 730"/>
                <a:gd name="T2" fmla="*/ 70 w 140"/>
                <a:gd name="T3" fmla="*/ 730 h 730"/>
                <a:gd name="T4" fmla="*/ 140 w 140"/>
                <a:gd name="T5" fmla="*/ 670 h 730"/>
                <a:gd name="T6" fmla="*/ 90 w 140"/>
                <a:gd name="T7" fmla="*/ 0 h 730"/>
                <a:gd name="T8" fmla="*/ 49 w 140"/>
                <a:gd name="T9" fmla="*/ 0 h 730"/>
                <a:gd name="T10" fmla="*/ 0 w 140"/>
                <a:gd name="T11" fmla="*/ 67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730">
                  <a:moveTo>
                    <a:pt x="0" y="670"/>
                  </a:moveTo>
                  <a:lnTo>
                    <a:pt x="70" y="730"/>
                  </a:lnTo>
                  <a:lnTo>
                    <a:pt x="140" y="670"/>
                  </a:lnTo>
                  <a:lnTo>
                    <a:pt x="90" y="0"/>
                  </a:lnTo>
                  <a:lnTo>
                    <a:pt x="49" y="0"/>
                  </a:lnTo>
                  <a:lnTo>
                    <a:pt x="0" y="670"/>
                  </a:lnTo>
                  <a:close/>
                </a:path>
              </a:pathLst>
            </a:custGeom>
            <a:solidFill>
              <a:srgbClr val="37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任意多边形 27"/>
            <p:cNvSpPr>
              <a:spLocks/>
            </p:cNvSpPr>
            <p:nvPr/>
          </p:nvSpPr>
          <p:spPr bwMode="auto">
            <a:xfrm>
              <a:off x="2587703" y="3615526"/>
              <a:ext cx="181169" cy="123084"/>
            </a:xfrm>
            <a:custGeom>
              <a:avLst/>
              <a:gdLst>
                <a:gd name="T0" fmla="*/ 29 w 131"/>
                <a:gd name="T1" fmla="*/ 89 h 89"/>
                <a:gd name="T2" fmla="*/ 131 w 131"/>
                <a:gd name="T3" fmla="*/ 52 h 89"/>
                <a:gd name="T4" fmla="*/ 131 w 131"/>
                <a:gd name="T5" fmla="*/ 0 h 89"/>
                <a:gd name="T6" fmla="*/ 0 w 131"/>
                <a:gd name="T7" fmla="*/ 0 h 89"/>
                <a:gd name="T8" fmla="*/ 29 w 131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89">
                  <a:moveTo>
                    <a:pt x="29" y="89"/>
                  </a:moveTo>
                  <a:lnTo>
                    <a:pt x="131" y="52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29" y="89"/>
                  </a:ln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任意多边形 28"/>
            <p:cNvSpPr>
              <a:spLocks/>
            </p:cNvSpPr>
            <p:nvPr/>
          </p:nvSpPr>
          <p:spPr bwMode="auto">
            <a:xfrm>
              <a:off x="2305577" y="3615526"/>
              <a:ext cx="181169" cy="123084"/>
            </a:xfrm>
            <a:custGeom>
              <a:avLst/>
              <a:gdLst>
                <a:gd name="T0" fmla="*/ 102 w 131"/>
                <a:gd name="T1" fmla="*/ 89 h 89"/>
                <a:gd name="T2" fmla="*/ 0 w 131"/>
                <a:gd name="T3" fmla="*/ 52 h 89"/>
                <a:gd name="T4" fmla="*/ 0 w 131"/>
                <a:gd name="T5" fmla="*/ 0 h 89"/>
                <a:gd name="T6" fmla="*/ 131 w 131"/>
                <a:gd name="T7" fmla="*/ 0 h 89"/>
                <a:gd name="T8" fmla="*/ 102 w 131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89">
                  <a:moveTo>
                    <a:pt x="102" y="89"/>
                  </a:moveTo>
                  <a:lnTo>
                    <a:pt x="0" y="5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02" y="89"/>
                  </a:ln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任意多边形 29"/>
            <p:cNvSpPr>
              <a:spLocks/>
            </p:cNvSpPr>
            <p:nvPr/>
          </p:nvSpPr>
          <p:spPr bwMode="auto">
            <a:xfrm>
              <a:off x="1764836" y="3687440"/>
              <a:ext cx="380316" cy="1143716"/>
            </a:xfrm>
            <a:custGeom>
              <a:avLst/>
              <a:gdLst>
                <a:gd name="T0" fmla="*/ 116 w 183"/>
                <a:gd name="T1" fmla="*/ 545 h 552"/>
                <a:gd name="T2" fmla="*/ 37 w 183"/>
                <a:gd name="T3" fmla="*/ 552 h 552"/>
                <a:gd name="T4" fmla="*/ 108 w 183"/>
                <a:gd name="T5" fmla="*/ 0 h 552"/>
                <a:gd name="T6" fmla="*/ 183 w 183"/>
                <a:gd name="T7" fmla="*/ 20 h 552"/>
                <a:gd name="T8" fmla="*/ 116 w 183"/>
                <a:gd name="T9" fmla="*/ 545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552">
                  <a:moveTo>
                    <a:pt x="116" y="545"/>
                  </a:moveTo>
                  <a:cubicBezTo>
                    <a:pt x="90" y="547"/>
                    <a:pt x="63" y="550"/>
                    <a:pt x="37" y="552"/>
                  </a:cubicBezTo>
                  <a:cubicBezTo>
                    <a:pt x="0" y="366"/>
                    <a:pt x="24" y="177"/>
                    <a:pt x="108" y="0"/>
                  </a:cubicBezTo>
                  <a:cubicBezTo>
                    <a:pt x="133" y="7"/>
                    <a:pt x="158" y="13"/>
                    <a:pt x="183" y="20"/>
                  </a:cubicBezTo>
                  <a:cubicBezTo>
                    <a:pt x="104" y="188"/>
                    <a:pt x="81" y="368"/>
                    <a:pt x="116" y="545"/>
                  </a:cubicBezTo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任意多边形 30"/>
            <p:cNvSpPr>
              <a:spLocks/>
            </p:cNvSpPr>
            <p:nvPr/>
          </p:nvSpPr>
          <p:spPr bwMode="auto">
            <a:xfrm>
              <a:off x="1843665" y="4817326"/>
              <a:ext cx="222658" cy="163190"/>
            </a:xfrm>
            <a:custGeom>
              <a:avLst/>
              <a:gdLst>
                <a:gd name="T0" fmla="*/ 89 w 107"/>
                <a:gd name="T1" fmla="*/ 9 h 79"/>
                <a:gd name="T2" fmla="*/ 79 w 107"/>
                <a:gd name="T3" fmla="*/ 5 h 79"/>
                <a:gd name="T4" fmla="*/ 77 w 107"/>
                <a:gd name="T5" fmla="*/ 0 h 79"/>
                <a:gd name="T6" fmla="*/ 1 w 107"/>
                <a:gd name="T7" fmla="*/ 7 h 79"/>
                <a:gd name="T8" fmla="*/ 1 w 107"/>
                <a:gd name="T9" fmla="*/ 27 h 79"/>
                <a:gd name="T10" fmla="*/ 49 w 107"/>
                <a:gd name="T11" fmla="*/ 77 h 79"/>
                <a:gd name="T12" fmla="*/ 84 w 107"/>
                <a:gd name="T13" fmla="*/ 30 h 79"/>
                <a:gd name="T14" fmla="*/ 103 w 107"/>
                <a:gd name="T15" fmla="*/ 29 h 79"/>
                <a:gd name="T16" fmla="*/ 89 w 107"/>
                <a:gd name="T17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79">
                  <a:moveTo>
                    <a:pt x="89" y="9"/>
                  </a:moveTo>
                  <a:cubicBezTo>
                    <a:pt x="86" y="7"/>
                    <a:pt x="82" y="6"/>
                    <a:pt x="79" y="5"/>
                  </a:cubicBezTo>
                  <a:cubicBezTo>
                    <a:pt x="78" y="3"/>
                    <a:pt x="78" y="1"/>
                    <a:pt x="77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14"/>
                    <a:pt x="0" y="20"/>
                    <a:pt x="1" y="27"/>
                  </a:cubicBezTo>
                  <a:cubicBezTo>
                    <a:pt x="5" y="57"/>
                    <a:pt x="26" y="79"/>
                    <a:pt x="49" y="77"/>
                  </a:cubicBezTo>
                  <a:cubicBezTo>
                    <a:pt x="70" y="75"/>
                    <a:pt x="84" y="55"/>
                    <a:pt x="84" y="30"/>
                  </a:cubicBezTo>
                  <a:cubicBezTo>
                    <a:pt x="92" y="32"/>
                    <a:pt x="100" y="32"/>
                    <a:pt x="103" y="29"/>
                  </a:cubicBezTo>
                  <a:cubicBezTo>
                    <a:pt x="107" y="24"/>
                    <a:pt x="101" y="15"/>
                    <a:pt x="89" y="9"/>
                  </a:cubicBezTo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任意多边形 31"/>
            <p:cNvSpPr>
              <a:spLocks/>
            </p:cNvSpPr>
            <p:nvPr/>
          </p:nvSpPr>
          <p:spPr bwMode="auto">
            <a:xfrm>
              <a:off x="2507490" y="3687440"/>
              <a:ext cx="579464" cy="1182439"/>
            </a:xfrm>
            <a:custGeom>
              <a:avLst/>
              <a:gdLst>
                <a:gd name="T0" fmla="*/ 50 w 279"/>
                <a:gd name="T1" fmla="*/ 571 h 571"/>
                <a:gd name="T2" fmla="*/ 50 w 279"/>
                <a:gd name="T3" fmla="*/ 571 h 571"/>
                <a:gd name="T4" fmla="*/ 48 w 279"/>
                <a:gd name="T5" fmla="*/ 571 h 571"/>
                <a:gd name="T6" fmla="*/ 1 w 279"/>
                <a:gd name="T7" fmla="*/ 536 h 571"/>
                <a:gd name="T8" fmla="*/ 0 w 279"/>
                <a:gd name="T9" fmla="*/ 536 h 571"/>
                <a:gd name="T10" fmla="*/ 0 w 279"/>
                <a:gd name="T11" fmla="*/ 281 h 571"/>
                <a:gd name="T12" fmla="*/ 124 w 279"/>
                <a:gd name="T13" fmla="*/ 0 h 571"/>
                <a:gd name="T14" fmla="*/ 279 w 279"/>
                <a:gd name="T15" fmla="*/ 0 h 571"/>
                <a:gd name="T16" fmla="*/ 218 w 279"/>
                <a:gd name="T17" fmla="*/ 281 h 571"/>
                <a:gd name="T18" fmla="*/ 218 w 279"/>
                <a:gd name="T19" fmla="*/ 571 h 571"/>
                <a:gd name="T20" fmla="*/ 50 w 279"/>
                <a:gd name="T21" fmla="*/ 571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9" h="571">
                  <a:moveTo>
                    <a:pt x="50" y="571"/>
                  </a:moveTo>
                  <a:cubicBezTo>
                    <a:pt x="50" y="571"/>
                    <a:pt x="50" y="571"/>
                    <a:pt x="50" y="571"/>
                  </a:cubicBezTo>
                  <a:cubicBezTo>
                    <a:pt x="50" y="571"/>
                    <a:pt x="49" y="571"/>
                    <a:pt x="48" y="571"/>
                  </a:cubicBezTo>
                  <a:cubicBezTo>
                    <a:pt x="24" y="571"/>
                    <a:pt x="4" y="556"/>
                    <a:pt x="1" y="536"/>
                  </a:cubicBezTo>
                  <a:cubicBezTo>
                    <a:pt x="0" y="536"/>
                    <a:pt x="0" y="536"/>
                    <a:pt x="0" y="536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18" y="281"/>
                    <a:pt x="218" y="281"/>
                    <a:pt x="218" y="281"/>
                  </a:cubicBezTo>
                  <a:cubicBezTo>
                    <a:pt x="218" y="571"/>
                    <a:pt x="218" y="571"/>
                    <a:pt x="218" y="571"/>
                  </a:cubicBezTo>
                  <a:lnTo>
                    <a:pt x="50" y="57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任意多边形 32"/>
            <p:cNvSpPr>
              <a:spLocks/>
            </p:cNvSpPr>
            <p:nvPr/>
          </p:nvSpPr>
          <p:spPr bwMode="auto">
            <a:xfrm>
              <a:off x="2507490" y="3648717"/>
              <a:ext cx="401061" cy="620953"/>
            </a:xfrm>
            <a:custGeom>
              <a:avLst/>
              <a:gdLst>
                <a:gd name="T0" fmla="*/ 155 w 290"/>
                <a:gd name="T1" fmla="*/ 224 h 449"/>
                <a:gd name="T2" fmla="*/ 0 w 290"/>
                <a:gd name="T3" fmla="*/ 449 h 449"/>
                <a:gd name="T4" fmla="*/ 195 w 290"/>
                <a:gd name="T5" fmla="*/ 0 h 449"/>
                <a:gd name="T6" fmla="*/ 290 w 290"/>
                <a:gd name="T7" fmla="*/ 28 h 449"/>
                <a:gd name="T8" fmla="*/ 227 w 290"/>
                <a:gd name="T9" fmla="*/ 119 h 449"/>
                <a:gd name="T10" fmla="*/ 159 w 290"/>
                <a:gd name="T11" fmla="*/ 217 h 449"/>
                <a:gd name="T12" fmla="*/ 155 w 290"/>
                <a:gd name="T13" fmla="*/ 22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449">
                  <a:moveTo>
                    <a:pt x="155" y="224"/>
                  </a:moveTo>
                  <a:lnTo>
                    <a:pt x="0" y="449"/>
                  </a:lnTo>
                  <a:lnTo>
                    <a:pt x="195" y="0"/>
                  </a:lnTo>
                  <a:lnTo>
                    <a:pt x="290" y="28"/>
                  </a:lnTo>
                  <a:lnTo>
                    <a:pt x="227" y="119"/>
                  </a:lnTo>
                  <a:lnTo>
                    <a:pt x="159" y="217"/>
                  </a:lnTo>
                  <a:lnTo>
                    <a:pt x="155" y="224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任意多边形 33"/>
            <p:cNvSpPr>
              <a:spLocks/>
            </p:cNvSpPr>
            <p:nvPr/>
          </p:nvSpPr>
          <p:spPr bwMode="auto">
            <a:xfrm>
              <a:off x="1987494" y="3687440"/>
              <a:ext cx="579464" cy="1182439"/>
            </a:xfrm>
            <a:custGeom>
              <a:avLst/>
              <a:gdLst>
                <a:gd name="T0" fmla="*/ 228 w 279"/>
                <a:gd name="T1" fmla="*/ 571 h 571"/>
                <a:gd name="T2" fmla="*/ 229 w 279"/>
                <a:gd name="T3" fmla="*/ 571 h 571"/>
                <a:gd name="T4" fmla="*/ 231 w 279"/>
                <a:gd name="T5" fmla="*/ 571 h 571"/>
                <a:gd name="T6" fmla="*/ 278 w 279"/>
                <a:gd name="T7" fmla="*/ 536 h 571"/>
                <a:gd name="T8" fmla="*/ 279 w 279"/>
                <a:gd name="T9" fmla="*/ 536 h 571"/>
                <a:gd name="T10" fmla="*/ 279 w 279"/>
                <a:gd name="T11" fmla="*/ 281 h 571"/>
                <a:gd name="T12" fmla="*/ 155 w 279"/>
                <a:gd name="T13" fmla="*/ 0 h 571"/>
                <a:gd name="T14" fmla="*/ 0 w 279"/>
                <a:gd name="T15" fmla="*/ 0 h 571"/>
                <a:gd name="T16" fmla="*/ 61 w 279"/>
                <a:gd name="T17" fmla="*/ 281 h 571"/>
                <a:gd name="T18" fmla="*/ 61 w 279"/>
                <a:gd name="T19" fmla="*/ 571 h 571"/>
                <a:gd name="T20" fmla="*/ 228 w 279"/>
                <a:gd name="T21" fmla="*/ 571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9" h="571">
                  <a:moveTo>
                    <a:pt x="228" y="571"/>
                  </a:moveTo>
                  <a:cubicBezTo>
                    <a:pt x="229" y="571"/>
                    <a:pt x="229" y="571"/>
                    <a:pt x="229" y="571"/>
                  </a:cubicBezTo>
                  <a:cubicBezTo>
                    <a:pt x="229" y="571"/>
                    <a:pt x="230" y="571"/>
                    <a:pt x="231" y="571"/>
                  </a:cubicBezTo>
                  <a:cubicBezTo>
                    <a:pt x="255" y="571"/>
                    <a:pt x="275" y="556"/>
                    <a:pt x="278" y="536"/>
                  </a:cubicBezTo>
                  <a:cubicBezTo>
                    <a:pt x="279" y="536"/>
                    <a:pt x="279" y="536"/>
                    <a:pt x="279" y="536"/>
                  </a:cubicBezTo>
                  <a:cubicBezTo>
                    <a:pt x="279" y="281"/>
                    <a:pt x="279" y="281"/>
                    <a:pt x="279" y="281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1" y="281"/>
                    <a:pt x="61" y="281"/>
                    <a:pt x="61" y="281"/>
                  </a:cubicBezTo>
                  <a:cubicBezTo>
                    <a:pt x="61" y="571"/>
                    <a:pt x="61" y="571"/>
                    <a:pt x="61" y="571"/>
                  </a:cubicBezTo>
                  <a:lnTo>
                    <a:pt x="228" y="57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任意多边形 34"/>
            <p:cNvSpPr>
              <a:spLocks/>
            </p:cNvSpPr>
            <p:nvPr/>
          </p:nvSpPr>
          <p:spPr bwMode="auto">
            <a:xfrm>
              <a:off x="2165897" y="3648717"/>
              <a:ext cx="401061" cy="620953"/>
            </a:xfrm>
            <a:custGeom>
              <a:avLst/>
              <a:gdLst>
                <a:gd name="T0" fmla="*/ 0 w 290"/>
                <a:gd name="T1" fmla="*/ 28 h 449"/>
                <a:gd name="T2" fmla="*/ 95 w 290"/>
                <a:gd name="T3" fmla="*/ 0 h 449"/>
                <a:gd name="T4" fmla="*/ 290 w 290"/>
                <a:gd name="T5" fmla="*/ 449 h 449"/>
                <a:gd name="T6" fmla="*/ 64 w 290"/>
                <a:gd name="T7" fmla="*/ 119 h 449"/>
                <a:gd name="T8" fmla="*/ 0 w 290"/>
                <a:gd name="T9" fmla="*/ 2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449">
                  <a:moveTo>
                    <a:pt x="0" y="28"/>
                  </a:moveTo>
                  <a:lnTo>
                    <a:pt x="95" y="0"/>
                  </a:lnTo>
                  <a:lnTo>
                    <a:pt x="290" y="449"/>
                  </a:lnTo>
                  <a:lnTo>
                    <a:pt x="64" y="119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任意多边形 35"/>
            <p:cNvSpPr>
              <a:spLocks/>
            </p:cNvSpPr>
            <p:nvPr/>
          </p:nvSpPr>
          <p:spPr bwMode="auto">
            <a:xfrm>
              <a:off x="2077387" y="3135635"/>
              <a:ext cx="59467" cy="60851"/>
            </a:xfrm>
            <a:custGeom>
              <a:avLst/>
              <a:gdLst>
                <a:gd name="T0" fmla="*/ 7 w 29"/>
                <a:gd name="T1" fmla="*/ 22 h 29"/>
                <a:gd name="T2" fmla="*/ 22 w 29"/>
                <a:gd name="T3" fmla="*/ 7 h 29"/>
                <a:gd name="T4" fmla="*/ 29 w 29"/>
                <a:gd name="T5" fmla="*/ 9 h 29"/>
                <a:gd name="T6" fmla="*/ 15 w 29"/>
                <a:gd name="T7" fmla="*/ 0 h 29"/>
                <a:gd name="T8" fmla="*/ 0 w 29"/>
                <a:gd name="T9" fmla="*/ 15 h 29"/>
                <a:gd name="T10" fmla="*/ 8 w 29"/>
                <a:gd name="T11" fmla="*/ 29 h 29"/>
                <a:gd name="T12" fmla="*/ 7 w 29"/>
                <a:gd name="T13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7" y="22"/>
                  </a:moveTo>
                  <a:cubicBezTo>
                    <a:pt x="7" y="14"/>
                    <a:pt x="13" y="7"/>
                    <a:pt x="22" y="7"/>
                  </a:cubicBezTo>
                  <a:cubicBezTo>
                    <a:pt x="24" y="7"/>
                    <a:pt x="27" y="7"/>
                    <a:pt x="29" y="9"/>
                  </a:cubicBezTo>
                  <a:cubicBezTo>
                    <a:pt x="26" y="4"/>
                    <a:pt x="21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1"/>
                    <a:pt x="3" y="26"/>
                    <a:pt x="8" y="29"/>
                  </a:cubicBezTo>
                  <a:cubicBezTo>
                    <a:pt x="7" y="27"/>
                    <a:pt x="7" y="25"/>
                    <a:pt x="7" y="22"/>
                  </a:cubicBezTo>
                </a:path>
              </a:pathLst>
            </a:custGeom>
            <a:solidFill>
              <a:srgbClr val="D3AB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任意多边形 36"/>
            <p:cNvSpPr>
              <a:spLocks/>
            </p:cNvSpPr>
            <p:nvPr/>
          </p:nvSpPr>
          <p:spPr bwMode="auto">
            <a:xfrm>
              <a:off x="2934828" y="3135635"/>
              <a:ext cx="58085" cy="60851"/>
            </a:xfrm>
            <a:custGeom>
              <a:avLst/>
              <a:gdLst>
                <a:gd name="T0" fmla="*/ 22 w 28"/>
                <a:gd name="T1" fmla="*/ 22 h 29"/>
                <a:gd name="T2" fmla="*/ 7 w 28"/>
                <a:gd name="T3" fmla="*/ 7 h 29"/>
                <a:gd name="T4" fmla="*/ 0 w 28"/>
                <a:gd name="T5" fmla="*/ 9 h 29"/>
                <a:gd name="T6" fmla="*/ 13 w 28"/>
                <a:gd name="T7" fmla="*/ 0 h 29"/>
                <a:gd name="T8" fmla="*/ 28 w 28"/>
                <a:gd name="T9" fmla="*/ 15 h 29"/>
                <a:gd name="T10" fmla="*/ 20 w 28"/>
                <a:gd name="T11" fmla="*/ 29 h 29"/>
                <a:gd name="T12" fmla="*/ 22 w 28"/>
                <a:gd name="T13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9">
                  <a:moveTo>
                    <a:pt x="22" y="22"/>
                  </a:moveTo>
                  <a:cubicBezTo>
                    <a:pt x="22" y="14"/>
                    <a:pt x="15" y="7"/>
                    <a:pt x="7" y="7"/>
                  </a:cubicBezTo>
                  <a:cubicBezTo>
                    <a:pt x="4" y="7"/>
                    <a:pt x="2" y="7"/>
                    <a:pt x="0" y="9"/>
                  </a:cubicBezTo>
                  <a:cubicBezTo>
                    <a:pt x="2" y="4"/>
                    <a:pt x="7" y="0"/>
                    <a:pt x="13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21"/>
                    <a:pt x="25" y="26"/>
                    <a:pt x="20" y="29"/>
                  </a:cubicBezTo>
                  <a:cubicBezTo>
                    <a:pt x="21" y="27"/>
                    <a:pt x="22" y="25"/>
                    <a:pt x="22" y="22"/>
                  </a:cubicBezTo>
                </a:path>
              </a:pathLst>
            </a:custGeom>
            <a:solidFill>
              <a:srgbClr val="DDA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任意多边形 37"/>
            <p:cNvSpPr>
              <a:spLocks/>
            </p:cNvSpPr>
            <p:nvPr/>
          </p:nvSpPr>
          <p:spPr bwMode="auto">
            <a:xfrm>
              <a:off x="2070472" y="3135635"/>
              <a:ext cx="58085" cy="60851"/>
            </a:xfrm>
            <a:custGeom>
              <a:avLst/>
              <a:gdLst>
                <a:gd name="T0" fmla="*/ 6 w 28"/>
                <a:gd name="T1" fmla="*/ 22 h 29"/>
                <a:gd name="T2" fmla="*/ 21 w 28"/>
                <a:gd name="T3" fmla="*/ 7 h 29"/>
                <a:gd name="T4" fmla="*/ 28 w 28"/>
                <a:gd name="T5" fmla="*/ 9 h 29"/>
                <a:gd name="T6" fmla="*/ 15 w 28"/>
                <a:gd name="T7" fmla="*/ 0 h 29"/>
                <a:gd name="T8" fmla="*/ 0 w 28"/>
                <a:gd name="T9" fmla="*/ 15 h 29"/>
                <a:gd name="T10" fmla="*/ 8 w 28"/>
                <a:gd name="T11" fmla="*/ 29 h 29"/>
                <a:gd name="T12" fmla="*/ 6 w 28"/>
                <a:gd name="T13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9">
                  <a:moveTo>
                    <a:pt x="6" y="22"/>
                  </a:moveTo>
                  <a:cubicBezTo>
                    <a:pt x="6" y="14"/>
                    <a:pt x="13" y="7"/>
                    <a:pt x="21" y="7"/>
                  </a:cubicBezTo>
                  <a:cubicBezTo>
                    <a:pt x="24" y="7"/>
                    <a:pt x="26" y="7"/>
                    <a:pt x="28" y="9"/>
                  </a:cubicBezTo>
                  <a:cubicBezTo>
                    <a:pt x="26" y="4"/>
                    <a:pt x="21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1"/>
                    <a:pt x="3" y="26"/>
                    <a:pt x="8" y="29"/>
                  </a:cubicBezTo>
                  <a:cubicBezTo>
                    <a:pt x="7" y="27"/>
                    <a:pt x="6" y="25"/>
                    <a:pt x="6" y="22"/>
                  </a:cubicBezTo>
                </a:path>
              </a:pathLst>
            </a:custGeom>
            <a:solidFill>
              <a:srgbClr val="DDA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任意多边形 38"/>
            <p:cNvSpPr>
              <a:spLocks/>
            </p:cNvSpPr>
            <p:nvPr/>
          </p:nvSpPr>
          <p:spPr bwMode="auto">
            <a:xfrm>
              <a:off x="2089833" y="2477342"/>
              <a:ext cx="885101" cy="636166"/>
            </a:xfrm>
            <a:custGeom>
              <a:avLst/>
              <a:gdLst>
                <a:gd name="T0" fmla="*/ 421 w 426"/>
                <a:gd name="T1" fmla="*/ 130 h 307"/>
                <a:gd name="T2" fmla="*/ 109 w 426"/>
                <a:gd name="T3" fmla="*/ 21 h 307"/>
                <a:gd name="T4" fmla="*/ 122 w 426"/>
                <a:gd name="T5" fmla="*/ 2 h 307"/>
                <a:gd name="T6" fmla="*/ 59 w 426"/>
                <a:gd name="T7" fmla="*/ 42 h 307"/>
                <a:gd name="T8" fmla="*/ 49 w 426"/>
                <a:gd name="T9" fmla="*/ 50 h 307"/>
                <a:gd name="T10" fmla="*/ 48 w 426"/>
                <a:gd name="T11" fmla="*/ 51 h 307"/>
                <a:gd name="T12" fmla="*/ 49 w 426"/>
                <a:gd name="T13" fmla="*/ 51 h 307"/>
                <a:gd name="T14" fmla="*/ 33 w 426"/>
                <a:gd name="T15" fmla="*/ 105 h 307"/>
                <a:gd name="T16" fmla="*/ 28 w 426"/>
                <a:gd name="T17" fmla="*/ 290 h 307"/>
                <a:gd name="T18" fmla="*/ 28 w 426"/>
                <a:gd name="T19" fmla="*/ 291 h 307"/>
                <a:gd name="T20" fmla="*/ 31 w 426"/>
                <a:gd name="T21" fmla="*/ 299 h 307"/>
                <a:gd name="T22" fmla="*/ 37 w 426"/>
                <a:gd name="T23" fmla="*/ 288 h 307"/>
                <a:gd name="T24" fmla="*/ 44 w 426"/>
                <a:gd name="T25" fmla="*/ 244 h 307"/>
                <a:gd name="T26" fmla="*/ 64 w 426"/>
                <a:gd name="T27" fmla="*/ 159 h 307"/>
                <a:gd name="T28" fmla="*/ 70 w 426"/>
                <a:gd name="T29" fmla="*/ 160 h 307"/>
                <a:gd name="T30" fmla="*/ 313 w 426"/>
                <a:gd name="T31" fmla="*/ 202 h 307"/>
                <a:gd name="T32" fmla="*/ 303 w 426"/>
                <a:gd name="T33" fmla="*/ 193 h 307"/>
                <a:gd name="T34" fmla="*/ 352 w 426"/>
                <a:gd name="T35" fmla="*/ 179 h 307"/>
                <a:gd name="T36" fmla="*/ 370 w 426"/>
                <a:gd name="T37" fmla="*/ 176 h 307"/>
                <a:gd name="T38" fmla="*/ 379 w 426"/>
                <a:gd name="T39" fmla="*/ 189 h 307"/>
                <a:gd name="T40" fmla="*/ 387 w 426"/>
                <a:gd name="T41" fmla="*/ 227 h 307"/>
                <a:gd name="T42" fmla="*/ 399 w 426"/>
                <a:gd name="T43" fmla="*/ 307 h 307"/>
                <a:gd name="T44" fmla="*/ 407 w 426"/>
                <a:gd name="T45" fmla="*/ 299 h 307"/>
                <a:gd name="T46" fmla="*/ 419 w 426"/>
                <a:gd name="T47" fmla="*/ 197 h 307"/>
                <a:gd name="T48" fmla="*/ 421 w 426"/>
                <a:gd name="T49" fmla="*/ 13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6" h="307">
                  <a:moveTo>
                    <a:pt x="421" y="130"/>
                  </a:moveTo>
                  <a:cubicBezTo>
                    <a:pt x="388" y="0"/>
                    <a:pt x="187" y="9"/>
                    <a:pt x="109" y="21"/>
                  </a:cubicBezTo>
                  <a:cubicBezTo>
                    <a:pt x="108" y="14"/>
                    <a:pt x="122" y="2"/>
                    <a:pt x="122" y="2"/>
                  </a:cubicBezTo>
                  <a:cubicBezTo>
                    <a:pt x="92" y="15"/>
                    <a:pt x="70" y="32"/>
                    <a:pt x="59" y="42"/>
                  </a:cubicBezTo>
                  <a:cubicBezTo>
                    <a:pt x="55" y="45"/>
                    <a:pt x="52" y="47"/>
                    <a:pt x="49" y="50"/>
                  </a:cubicBezTo>
                  <a:cubicBezTo>
                    <a:pt x="49" y="51"/>
                    <a:pt x="48" y="51"/>
                    <a:pt x="48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32" y="69"/>
                    <a:pt x="30" y="88"/>
                    <a:pt x="33" y="105"/>
                  </a:cubicBezTo>
                  <a:cubicBezTo>
                    <a:pt x="12" y="146"/>
                    <a:pt x="0" y="206"/>
                    <a:pt x="28" y="290"/>
                  </a:cubicBezTo>
                  <a:cubicBezTo>
                    <a:pt x="28" y="291"/>
                    <a:pt x="28" y="291"/>
                    <a:pt x="28" y="291"/>
                  </a:cubicBezTo>
                  <a:cubicBezTo>
                    <a:pt x="29" y="294"/>
                    <a:pt x="30" y="296"/>
                    <a:pt x="31" y="299"/>
                  </a:cubicBezTo>
                  <a:cubicBezTo>
                    <a:pt x="37" y="288"/>
                    <a:pt x="37" y="288"/>
                    <a:pt x="37" y="288"/>
                  </a:cubicBezTo>
                  <a:cubicBezTo>
                    <a:pt x="37" y="288"/>
                    <a:pt x="40" y="268"/>
                    <a:pt x="44" y="244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64" y="159"/>
                    <a:pt x="66" y="159"/>
                    <a:pt x="70" y="160"/>
                  </a:cubicBezTo>
                  <a:cubicBezTo>
                    <a:pt x="118" y="178"/>
                    <a:pt x="207" y="203"/>
                    <a:pt x="313" y="202"/>
                  </a:cubicBezTo>
                  <a:cubicBezTo>
                    <a:pt x="303" y="193"/>
                    <a:pt x="303" y="193"/>
                    <a:pt x="303" y="193"/>
                  </a:cubicBezTo>
                  <a:cubicBezTo>
                    <a:pt x="303" y="193"/>
                    <a:pt x="325" y="188"/>
                    <a:pt x="352" y="179"/>
                  </a:cubicBezTo>
                  <a:cubicBezTo>
                    <a:pt x="358" y="178"/>
                    <a:pt x="364" y="177"/>
                    <a:pt x="370" y="176"/>
                  </a:cubicBezTo>
                  <a:cubicBezTo>
                    <a:pt x="379" y="189"/>
                    <a:pt x="379" y="189"/>
                    <a:pt x="379" y="189"/>
                  </a:cubicBezTo>
                  <a:cubicBezTo>
                    <a:pt x="379" y="189"/>
                    <a:pt x="384" y="215"/>
                    <a:pt x="387" y="227"/>
                  </a:cubicBezTo>
                  <a:cubicBezTo>
                    <a:pt x="389" y="238"/>
                    <a:pt x="399" y="307"/>
                    <a:pt x="399" y="307"/>
                  </a:cubicBezTo>
                  <a:cubicBezTo>
                    <a:pt x="407" y="299"/>
                    <a:pt x="407" y="299"/>
                    <a:pt x="407" y="299"/>
                  </a:cubicBezTo>
                  <a:cubicBezTo>
                    <a:pt x="407" y="299"/>
                    <a:pt x="418" y="216"/>
                    <a:pt x="419" y="197"/>
                  </a:cubicBezTo>
                  <a:cubicBezTo>
                    <a:pt x="419" y="180"/>
                    <a:pt x="426" y="142"/>
                    <a:pt x="421" y="130"/>
                  </a:cubicBezTo>
                </a:path>
              </a:pathLst>
            </a:custGeom>
            <a:solidFill>
              <a:srgbClr val="753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任意多边形 39"/>
            <p:cNvSpPr>
              <a:spLocks/>
            </p:cNvSpPr>
            <p:nvPr/>
          </p:nvSpPr>
          <p:spPr bwMode="auto">
            <a:xfrm>
              <a:off x="2131323" y="5936149"/>
              <a:ext cx="347125" cy="123084"/>
            </a:xfrm>
            <a:custGeom>
              <a:avLst/>
              <a:gdLst>
                <a:gd name="T0" fmla="*/ 87 w 167"/>
                <a:gd name="T1" fmla="*/ 1 h 60"/>
                <a:gd name="T2" fmla="*/ 84 w 167"/>
                <a:gd name="T3" fmla="*/ 0 h 60"/>
                <a:gd name="T4" fmla="*/ 80 w 167"/>
                <a:gd name="T5" fmla="*/ 1 h 60"/>
                <a:gd name="T6" fmla="*/ 78 w 167"/>
                <a:gd name="T7" fmla="*/ 1 h 60"/>
                <a:gd name="T8" fmla="*/ 78 w 167"/>
                <a:gd name="T9" fmla="*/ 1 h 60"/>
                <a:gd name="T10" fmla="*/ 0 w 167"/>
                <a:gd name="T11" fmla="*/ 60 h 60"/>
                <a:gd name="T12" fmla="*/ 167 w 167"/>
                <a:gd name="T13" fmla="*/ 60 h 60"/>
                <a:gd name="T14" fmla="*/ 167 w 167"/>
                <a:gd name="T15" fmla="*/ 1 h 60"/>
                <a:gd name="T16" fmla="*/ 87 w 167"/>
                <a:gd name="T17" fmla="*/ 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60">
                  <a:moveTo>
                    <a:pt x="87" y="1"/>
                  </a:moveTo>
                  <a:cubicBezTo>
                    <a:pt x="86" y="1"/>
                    <a:pt x="85" y="0"/>
                    <a:pt x="84" y="0"/>
                  </a:cubicBezTo>
                  <a:cubicBezTo>
                    <a:pt x="82" y="0"/>
                    <a:pt x="81" y="1"/>
                    <a:pt x="80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35" y="3"/>
                    <a:pt x="0" y="28"/>
                    <a:pt x="0" y="60"/>
                  </a:cubicBezTo>
                  <a:cubicBezTo>
                    <a:pt x="167" y="60"/>
                    <a:pt x="167" y="60"/>
                    <a:pt x="167" y="60"/>
                  </a:cubicBezTo>
                  <a:cubicBezTo>
                    <a:pt x="167" y="1"/>
                    <a:pt x="167" y="1"/>
                    <a:pt x="167" y="1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37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任意多边形 40"/>
            <p:cNvSpPr>
              <a:spLocks/>
            </p:cNvSpPr>
            <p:nvPr/>
          </p:nvSpPr>
          <p:spPr bwMode="auto">
            <a:xfrm>
              <a:off x="2607064" y="5936149"/>
              <a:ext cx="347125" cy="123084"/>
            </a:xfrm>
            <a:custGeom>
              <a:avLst/>
              <a:gdLst>
                <a:gd name="T0" fmla="*/ 80 w 167"/>
                <a:gd name="T1" fmla="*/ 1 h 60"/>
                <a:gd name="T2" fmla="*/ 84 w 167"/>
                <a:gd name="T3" fmla="*/ 0 h 60"/>
                <a:gd name="T4" fmla="*/ 87 w 167"/>
                <a:gd name="T5" fmla="*/ 1 h 60"/>
                <a:gd name="T6" fmla="*/ 89 w 167"/>
                <a:gd name="T7" fmla="*/ 1 h 60"/>
                <a:gd name="T8" fmla="*/ 89 w 167"/>
                <a:gd name="T9" fmla="*/ 1 h 60"/>
                <a:gd name="T10" fmla="*/ 167 w 167"/>
                <a:gd name="T11" fmla="*/ 60 h 60"/>
                <a:gd name="T12" fmla="*/ 0 w 167"/>
                <a:gd name="T13" fmla="*/ 60 h 60"/>
                <a:gd name="T14" fmla="*/ 0 w 167"/>
                <a:gd name="T15" fmla="*/ 1 h 60"/>
                <a:gd name="T16" fmla="*/ 80 w 167"/>
                <a:gd name="T17" fmla="*/ 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60">
                  <a:moveTo>
                    <a:pt x="80" y="1"/>
                  </a:moveTo>
                  <a:cubicBezTo>
                    <a:pt x="81" y="1"/>
                    <a:pt x="83" y="0"/>
                    <a:pt x="84" y="0"/>
                  </a:cubicBezTo>
                  <a:cubicBezTo>
                    <a:pt x="85" y="0"/>
                    <a:pt x="86" y="1"/>
                    <a:pt x="87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133" y="3"/>
                    <a:pt x="167" y="28"/>
                    <a:pt x="167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rgbClr val="2D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任意多边形 41"/>
            <p:cNvSpPr>
              <a:spLocks/>
            </p:cNvSpPr>
            <p:nvPr/>
          </p:nvSpPr>
          <p:spPr bwMode="auto">
            <a:xfrm>
              <a:off x="2638873" y="4514456"/>
              <a:ext cx="315317" cy="74680"/>
            </a:xfrm>
            <a:custGeom>
              <a:avLst/>
              <a:gdLst>
                <a:gd name="T0" fmla="*/ 9 w 152"/>
                <a:gd name="T1" fmla="*/ 36 h 36"/>
                <a:gd name="T2" fmla="*/ 143 w 152"/>
                <a:gd name="T3" fmla="*/ 36 h 36"/>
                <a:gd name="T4" fmla="*/ 152 w 152"/>
                <a:gd name="T5" fmla="*/ 27 h 36"/>
                <a:gd name="T6" fmla="*/ 152 w 152"/>
                <a:gd name="T7" fmla="*/ 9 h 36"/>
                <a:gd name="T8" fmla="*/ 143 w 152"/>
                <a:gd name="T9" fmla="*/ 0 h 36"/>
                <a:gd name="T10" fmla="*/ 9 w 152"/>
                <a:gd name="T11" fmla="*/ 0 h 36"/>
                <a:gd name="T12" fmla="*/ 0 w 152"/>
                <a:gd name="T13" fmla="*/ 9 h 36"/>
                <a:gd name="T14" fmla="*/ 0 w 152"/>
                <a:gd name="T15" fmla="*/ 27 h 36"/>
                <a:gd name="T16" fmla="*/ 9 w 152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36">
                  <a:moveTo>
                    <a:pt x="9" y="36"/>
                  </a:moveTo>
                  <a:cubicBezTo>
                    <a:pt x="143" y="36"/>
                    <a:pt x="143" y="36"/>
                    <a:pt x="143" y="36"/>
                  </a:cubicBezTo>
                  <a:cubicBezTo>
                    <a:pt x="148" y="36"/>
                    <a:pt x="152" y="32"/>
                    <a:pt x="152" y="27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2" y="4"/>
                    <a:pt x="148" y="0"/>
                    <a:pt x="14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2"/>
                    <a:pt x="4" y="36"/>
                    <a:pt x="9" y="36"/>
                  </a:cubicBezTo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任意多边形 42"/>
            <p:cNvSpPr>
              <a:spLocks/>
            </p:cNvSpPr>
            <p:nvPr/>
          </p:nvSpPr>
          <p:spPr bwMode="auto">
            <a:xfrm>
              <a:off x="2120259" y="4514456"/>
              <a:ext cx="316700" cy="74680"/>
            </a:xfrm>
            <a:custGeom>
              <a:avLst/>
              <a:gdLst>
                <a:gd name="T0" fmla="*/ 9 w 152"/>
                <a:gd name="T1" fmla="*/ 36 h 36"/>
                <a:gd name="T2" fmla="*/ 143 w 152"/>
                <a:gd name="T3" fmla="*/ 36 h 36"/>
                <a:gd name="T4" fmla="*/ 152 w 152"/>
                <a:gd name="T5" fmla="*/ 27 h 36"/>
                <a:gd name="T6" fmla="*/ 152 w 152"/>
                <a:gd name="T7" fmla="*/ 9 h 36"/>
                <a:gd name="T8" fmla="*/ 143 w 152"/>
                <a:gd name="T9" fmla="*/ 0 h 36"/>
                <a:gd name="T10" fmla="*/ 9 w 152"/>
                <a:gd name="T11" fmla="*/ 0 h 36"/>
                <a:gd name="T12" fmla="*/ 0 w 152"/>
                <a:gd name="T13" fmla="*/ 9 h 36"/>
                <a:gd name="T14" fmla="*/ 0 w 152"/>
                <a:gd name="T15" fmla="*/ 27 h 36"/>
                <a:gd name="T16" fmla="*/ 9 w 152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36">
                  <a:moveTo>
                    <a:pt x="9" y="36"/>
                  </a:moveTo>
                  <a:cubicBezTo>
                    <a:pt x="143" y="36"/>
                    <a:pt x="143" y="36"/>
                    <a:pt x="143" y="36"/>
                  </a:cubicBezTo>
                  <a:cubicBezTo>
                    <a:pt x="148" y="36"/>
                    <a:pt x="152" y="32"/>
                    <a:pt x="152" y="27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2" y="4"/>
                    <a:pt x="148" y="0"/>
                    <a:pt x="14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2"/>
                    <a:pt x="4" y="36"/>
                    <a:pt x="9" y="36"/>
                  </a:cubicBezTo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任意多边形 43"/>
            <p:cNvSpPr>
              <a:spLocks/>
            </p:cNvSpPr>
            <p:nvPr/>
          </p:nvSpPr>
          <p:spPr bwMode="auto">
            <a:xfrm>
              <a:off x="3620781" y="3627972"/>
              <a:ext cx="569784" cy="154893"/>
            </a:xfrm>
            <a:custGeom>
              <a:avLst/>
              <a:gdLst>
                <a:gd name="T0" fmla="*/ 236 w 274"/>
                <a:gd name="T1" fmla="*/ 14 h 75"/>
                <a:gd name="T2" fmla="*/ 124 w 274"/>
                <a:gd name="T3" fmla="*/ 12 h 75"/>
                <a:gd name="T4" fmla="*/ 122 w 274"/>
                <a:gd name="T5" fmla="*/ 2 h 75"/>
                <a:gd name="T6" fmla="*/ 72 w 274"/>
                <a:gd name="T7" fmla="*/ 13 h 75"/>
                <a:gd name="T8" fmla="*/ 46 w 274"/>
                <a:gd name="T9" fmla="*/ 14 h 75"/>
                <a:gd name="T10" fmla="*/ 0 w 274"/>
                <a:gd name="T11" fmla="*/ 45 h 75"/>
                <a:gd name="T12" fmla="*/ 58 w 274"/>
                <a:gd name="T13" fmla="*/ 75 h 75"/>
                <a:gd name="T14" fmla="*/ 186 w 274"/>
                <a:gd name="T15" fmla="*/ 45 h 75"/>
                <a:gd name="T16" fmla="*/ 236 w 274"/>
                <a:gd name="T17" fmla="*/ 1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75">
                  <a:moveTo>
                    <a:pt x="236" y="14"/>
                  </a:moveTo>
                  <a:cubicBezTo>
                    <a:pt x="236" y="14"/>
                    <a:pt x="178" y="12"/>
                    <a:pt x="124" y="12"/>
                  </a:cubicBezTo>
                  <a:cubicBezTo>
                    <a:pt x="129" y="8"/>
                    <a:pt x="133" y="3"/>
                    <a:pt x="122" y="2"/>
                  </a:cubicBezTo>
                  <a:cubicBezTo>
                    <a:pt x="109" y="0"/>
                    <a:pt x="88" y="7"/>
                    <a:pt x="72" y="13"/>
                  </a:cubicBezTo>
                  <a:cubicBezTo>
                    <a:pt x="62" y="13"/>
                    <a:pt x="53" y="13"/>
                    <a:pt x="46" y="14"/>
                  </a:cubicBezTo>
                  <a:cubicBezTo>
                    <a:pt x="0" y="18"/>
                    <a:pt x="0" y="45"/>
                    <a:pt x="0" y="4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98" y="55"/>
                    <a:pt x="186" y="45"/>
                  </a:cubicBezTo>
                  <a:cubicBezTo>
                    <a:pt x="274" y="36"/>
                    <a:pt x="236" y="14"/>
                    <a:pt x="236" y="14"/>
                  </a:cubicBezTo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任意多边形 44"/>
            <p:cNvSpPr>
              <a:spLocks/>
            </p:cNvSpPr>
            <p:nvPr/>
          </p:nvSpPr>
          <p:spPr bwMode="auto">
            <a:xfrm>
              <a:off x="2450789" y="3229677"/>
              <a:ext cx="107872" cy="99574"/>
            </a:xfrm>
            <a:custGeom>
              <a:avLst/>
              <a:gdLst>
                <a:gd name="T0" fmla="*/ 52 w 52"/>
                <a:gd name="T1" fmla="*/ 4 h 48"/>
                <a:gd name="T2" fmla="*/ 5 w 52"/>
                <a:gd name="T3" fmla="*/ 24 h 48"/>
                <a:gd name="T4" fmla="*/ 40 w 52"/>
                <a:gd name="T5" fmla="*/ 48 h 48"/>
                <a:gd name="T6" fmla="*/ 52 w 52"/>
                <a:gd name="T7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52" y="4"/>
                  </a:moveTo>
                  <a:cubicBezTo>
                    <a:pt x="29" y="0"/>
                    <a:pt x="10" y="8"/>
                    <a:pt x="5" y="24"/>
                  </a:cubicBezTo>
                  <a:cubicBezTo>
                    <a:pt x="0" y="40"/>
                    <a:pt x="21" y="46"/>
                    <a:pt x="40" y="48"/>
                  </a:cubicBezTo>
                  <a:cubicBezTo>
                    <a:pt x="4" y="38"/>
                    <a:pt x="26" y="2"/>
                    <a:pt x="52" y="4"/>
                  </a:cubicBezTo>
                  <a:close/>
                </a:path>
              </a:pathLst>
            </a:custGeom>
            <a:solidFill>
              <a:srgbClr val="FFA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任意多边形 45"/>
            <p:cNvSpPr>
              <a:spLocks/>
            </p:cNvSpPr>
            <p:nvPr/>
          </p:nvSpPr>
          <p:spPr bwMode="auto">
            <a:xfrm>
              <a:off x="2250258" y="2971062"/>
              <a:ext cx="154893" cy="37340"/>
            </a:xfrm>
            <a:custGeom>
              <a:avLst/>
              <a:gdLst>
                <a:gd name="T0" fmla="*/ 6 w 75"/>
                <a:gd name="T1" fmla="*/ 18 h 18"/>
                <a:gd name="T2" fmla="*/ 1 w 75"/>
                <a:gd name="T3" fmla="*/ 15 h 18"/>
                <a:gd name="T4" fmla="*/ 3 w 75"/>
                <a:gd name="T5" fmla="*/ 8 h 18"/>
                <a:gd name="T6" fmla="*/ 71 w 75"/>
                <a:gd name="T7" fmla="*/ 7 h 18"/>
                <a:gd name="T8" fmla="*/ 73 w 75"/>
                <a:gd name="T9" fmla="*/ 14 h 18"/>
                <a:gd name="T10" fmla="*/ 67 w 75"/>
                <a:gd name="T11" fmla="*/ 16 h 18"/>
                <a:gd name="T12" fmla="*/ 8 w 75"/>
                <a:gd name="T13" fmla="*/ 18 h 18"/>
                <a:gd name="T14" fmla="*/ 6 w 75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18">
                  <a:moveTo>
                    <a:pt x="6" y="18"/>
                  </a:moveTo>
                  <a:cubicBezTo>
                    <a:pt x="4" y="18"/>
                    <a:pt x="2" y="17"/>
                    <a:pt x="1" y="15"/>
                  </a:cubicBezTo>
                  <a:cubicBezTo>
                    <a:pt x="0" y="12"/>
                    <a:pt x="1" y="9"/>
                    <a:pt x="3" y="8"/>
                  </a:cubicBezTo>
                  <a:cubicBezTo>
                    <a:pt x="18" y="1"/>
                    <a:pt x="57" y="0"/>
                    <a:pt x="71" y="7"/>
                  </a:cubicBezTo>
                  <a:cubicBezTo>
                    <a:pt x="73" y="8"/>
                    <a:pt x="75" y="11"/>
                    <a:pt x="73" y="14"/>
                  </a:cubicBezTo>
                  <a:cubicBezTo>
                    <a:pt x="72" y="16"/>
                    <a:pt x="69" y="17"/>
                    <a:pt x="67" y="16"/>
                  </a:cubicBezTo>
                  <a:cubicBezTo>
                    <a:pt x="56" y="12"/>
                    <a:pt x="21" y="12"/>
                    <a:pt x="8" y="18"/>
                  </a:cubicBezTo>
                  <a:cubicBezTo>
                    <a:pt x="7" y="18"/>
                    <a:pt x="6" y="18"/>
                    <a:pt x="6" y="18"/>
                  </a:cubicBezTo>
                  <a:close/>
                </a:path>
              </a:pathLst>
            </a:custGeom>
            <a:solidFill>
              <a:srgbClr val="753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/>
            </p:cNvSpPr>
            <p:nvPr/>
          </p:nvSpPr>
          <p:spPr bwMode="auto">
            <a:xfrm>
              <a:off x="2262705" y="3065104"/>
              <a:ext cx="149361" cy="15212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任意多边形 47"/>
            <p:cNvSpPr>
              <a:spLocks/>
            </p:cNvSpPr>
            <p:nvPr/>
          </p:nvSpPr>
          <p:spPr bwMode="auto">
            <a:xfrm>
              <a:off x="2667915" y="2971062"/>
              <a:ext cx="154893" cy="37340"/>
            </a:xfrm>
            <a:custGeom>
              <a:avLst/>
              <a:gdLst>
                <a:gd name="T0" fmla="*/ 69 w 75"/>
                <a:gd name="T1" fmla="*/ 18 h 18"/>
                <a:gd name="T2" fmla="*/ 74 w 75"/>
                <a:gd name="T3" fmla="*/ 15 h 18"/>
                <a:gd name="T4" fmla="*/ 71 w 75"/>
                <a:gd name="T5" fmla="*/ 8 h 18"/>
                <a:gd name="T6" fmla="*/ 4 w 75"/>
                <a:gd name="T7" fmla="*/ 7 h 18"/>
                <a:gd name="T8" fmla="*/ 1 w 75"/>
                <a:gd name="T9" fmla="*/ 14 h 18"/>
                <a:gd name="T10" fmla="*/ 8 w 75"/>
                <a:gd name="T11" fmla="*/ 16 h 18"/>
                <a:gd name="T12" fmla="*/ 67 w 75"/>
                <a:gd name="T13" fmla="*/ 18 h 18"/>
                <a:gd name="T14" fmla="*/ 69 w 75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18">
                  <a:moveTo>
                    <a:pt x="69" y="18"/>
                  </a:moveTo>
                  <a:cubicBezTo>
                    <a:pt x="71" y="18"/>
                    <a:pt x="73" y="17"/>
                    <a:pt x="74" y="15"/>
                  </a:cubicBezTo>
                  <a:cubicBezTo>
                    <a:pt x="75" y="12"/>
                    <a:pt x="74" y="9"/>
                    <a:pt x="71" y="8"/>
                  </a:cubicBezTo>
                  <a:cubicBezTo>
                    <a:pt x="56" y="1"/>
                    <a:pt x="18" y="0"/>
                    <a:pt x="4" y="7"/>
                  </a:cubicBezTo>
                  <a:cubicBezTo>
                    <a:pt x="1" y="8"/>
                    <a:pt x="0" y="11"/>
                    <a:pt x="1" y="14"/>
                  </a:cubicBezTo>
                  <a:cubicBezTo>
                    <a:pt x="2" y="16"/>
                    <a:pt x="5" y="17"/>
                    <a:pt x="8" y="16"/>
                  </a:cubicBezTo>
                  <a:cubicBezTo>
                    <a:pt x="18" y="12"/>
                    <a:pt x="54" y="12"/>
                    <a:pt x="67" y="18"/>
                  </a:cubicBezTo>
                  <a:cubicBezTo>
                    <a:pt x="67" y="18"/>
                    <a:pt x="68" y="18"/>
                    <a:pt x="69" y="18"/>
                  </a:cubicBezTo>
                  <a:close/>
                </a:path>
              </a:pathLst>
            </a:custGeom>
            <a:solidFill>
              <a:srgbClr val="753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>
              <a:spLocks/>
            </p:cNvSpPr>
            <p:nvPr/>
          </p:nvSpPr>
          <p:spPr bwMode="auto">
            <a:xfrm>
              <a:off x="2661000" y="3065104"/>
              <a:ext cx="149361" cy="15212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2300368" y="3099550"/>
              <a:ext cx="86002" cy="86002"/>
            </a:xfrm>
            <a:prstGeom prst="ellipse">
              <a:avLst/>
            </a:prstGeom>
            <a:solidFill>
              <a:srgbClr val="664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>
              <a:spLocks/>
            </p:cNvSpPr>
            <p:nvPr/>
          </p:nvSpPr>
          <p:spPr bwMode="auto">
            <a:xfrm>
              <a:off x="2713553" y="3105209"/>
              <a:ext cx="20744" cy="2074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686296" y="3099550"/>
              <a:ext cx="86002" cy="86002"/>
            </a:xfrm>
            <a:prstGeom prst="ellipse">
              <a:avLst/>
            </a:prstGeom>
            <a:solidFill>
              <a:srgbClr val="664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任意多边形 52"/>
            <p:cNvSpPr>
              <a:spLocks/>
            </p:cNvSpPr>
            <p:nvPr/>
          </p:nvSpPr>
          <p:spPr bwMode="auto">
            <a:xfrm>
              <a:off x="2132706" y="3018083"/>
              <a:ext cx="809037" cy="250317"/>
            </a:xfrm>
            <a:custGeom>
              <a:avLst/>
              <a:gdLst>
                <a:gd name="T0" fmla="*/ 385 w 389"/>
                <a:gd name="T1" fmla="*/ 7 h 121"/>
                <a:gd name="T2" fmla="*/ 354 w 389"/>
                <a:gd name="T3" fmla="*/ 7 h 121"/>
                <a:gd name="T4" fmla="*/ 243 w 389"/>
                <a:gd name="T5" fmla="*/ 14 h 121"/>
                <a:gd name="T6" fmla="*/ 194 w 389"/>
                <a:gd name="T7" fmla="*/ 18 h 121"/>
                <a:gd name="T8" fmla="*/ 146 w 389"/>
                <a:gd name="T9" fmla="*/ 14 h 121"/>
                <a:gd name="T10" fmla="*/ 35 w 389"/>
                <a:gd name="T11" fmla="*/ 7 h 121"/>
                <a:gd name="T12" fmla="*/ 4 w 389"/>
                <a:gd name="T13" fmla="*/ 7 h 121"/>
                <a:gd name="T14" fmla="*/ 4 w 389"/>
                <a:gd name="T15" fmla="*/ 34 h 121"/>
                <a:gd name="T16" fmla="*/ 13 w 389"/>
                <a:gd name="T17" fmla="*/ 40 h 121"/>
                <a:gd name="T18" fmla="*/ 23 w 389"/>
                <a:gd name="T19" fmla="*/ 81 h 121"/>
                <a:gd name="T20" fmla="*/ 38 w 389"/>
                <a:gd name="T21" fmla="*/ 105 h 121"/>
                <a:gd name="T22" fmla="*/ 61 w 389"/>
                <a:gd name="T23" fmla="*/ 117 h 121"/>
                <a:gd name="T24" fmla="*/ 128 w 389"/>
                <a:gd name="T25" fmla="*/ 111 h 121"/>
                <a:gd name="T26" fmla="*/ 167 w 389"/>
                <a:gd name="T27" fmla="*/ 58 h 121"/>
                <a:gd name="T28" fmla="*/ 191 w 389"/>
                <a:gd name="T29" fmla="*/ 35 h 121"/>
                <a:gd name="T30" fmla="*/ 193 w 389"/>
                <a:gd name="T31" fmla="*/ 35 h 121"/>
                <a:gd name="T32" fmla="*/ 198 w 389"/>
                <a:gd name="T33" fmla="*/ 35 h 121"/>
                <a:gd name="T34" fmla="*/ 222 w 389"/>
                <a:gd name="T35" fmla="*/ 58 h 121"/>
                <a:gd name="T36" fmla="*/ 261 w 389"/>
                <a:gd name="T37" fmla="*/ 111 h 121"/>
                <a:gd name="T38" fmla="*/ 328 w 389"/>
                <a:gd name="T39" fmla="*/ 117 h 121"/>
                <a:gd name="T40" fmla="*/ 350 w 389"/>
                <a:gd name="T41" fmla="*/ 105 h 121"/>
                <a:gd name="T42" fmla="*/ 366 w 389"/>
                <a:gd name="T43" fmla="*/ 81 h 121"/>
                <a:gd name="T44" fmla="*/ 376 w 389"/>
                <a:gd name="T45" fmla="*/ 40 h 121"/>
                <a:gd name="T46" fmla="*/ 385 w 389"/>
                <a:gd name="T47" fmla="*/ 34 h 121"/>
                <a:gd name="T48" fmla="*/ 385 w 389"/>
                <a:gd name="T49" fmla="*/ 7 h 121"/>
                <a:gd name="T50" fmla="*/ 156 w 389"/>
                <a:gd name="T51" fmla="*/ 58 h 121"/>
                <a:gd name="T52" fmla="*/ 121 w 389"/>
                <a:gd name="T53" fmla="*/ 106 h 121"/>
                <a:gd name="T54" fmla="*/ 56 w 389"/>
                <a:gd name="T55" fmla="*/ 108 h 121"/>
                <a:gd name="T56" fmla="*/ 25 w 389"/>
                <a:gd name="T57" fmla="*/ 27 h 121"/>
                <a:gd name="T58" fmla="*/ 85 w 389"/>
                <a:gd name="T59" fmla="*/ 15 h 121"/>
                <a:gd name="T60" fmla="*/ 142 w 389"/>
                <a:gd name="T61" fmla="*/ 21 h 121"/>
                <a:gd name="T62" fmla="*/ 156 w 389"/>
                <a:gd name="T63" fmla="*/ 58 h 121"/>
                <a:gd name="T64" fmla="*/ 333 w 389"/>
                <a:gd name="T65" fmla="*/ 108 h 121"/>
                <a:gd name="T66" fmla="*/ 268 w 389"/>
                <a:gd name="T67" fmla="*/ 106 h 121"/>
                <a:gd name="T68" fmla="*/ 233 w 389"/>
                <a:gd name="T69" fmla="*/ 58 h 121"/>
                <a:gd name="T70" fmla="*/ 246 w 389"/>
                <a:gd name="T71" fmla="*/ 21 h 121"/>
                <a:gd name="T72" fmla="*/ 304 w 389"/>
                <a:gd name="T73" fmla="*/ 15 h 121"/>
                <a:gd name="T74" fmla="*/ 364 w 389"/>
                <a:gd name="T75" fmla="*/ 27 h 121"/>
                <a:gd name="T76" fmla="*/ 333 w 389"/>
                <a:gd name="T77" fmla="*/ 10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9" h="121">
                  <a:moveTo>
                    <a:pt x="385" y="7"/>
                  </a:moveTo>
                  <a:cubicBezTo>
                    <a:pt x="385" y="7"/>
                    <a:pt x="362" y="7"/>
                    <a:pt x="354" y="7"/>
                  </a:cubicBezTo>
                  <a:cubicBezTo>
                    <a:pt x="346" y="8"/>
                    <a:pt x="310" y="0"/>
                    <a:pt x="243" y="14"/>
                  </a:cubicBezTo>
                  <a:cubicBezTo>
                    <a:pt x="243" y="14"/>
                    <a:pt x="222" y="18"/>
                    <a:pt x="194" y="18"/>
                  </a:cubicBezTo>
                  <a:cubicBezTo>
                    <a:pt x="167" y="18"/>
                    <a:pt x="146" y="14"/>
                    <a:pt x="146" y="14"/>
                  </a:cubicBezTo>
                  <a:cubicBezTo>
                    <a:pt x="79" y="0"/>
                    <a:pt x="43" y="8"/>
                    <a:pt x="35" y="7"/>
                  </a:cubicBezTo>
                  <a:cubicBezTo>
                    <a:pt x="26" y="7"/>
                    <a:pt x="4" y="7"/>
                    <a:pt x="4" y="7"/>
                  </a:cubicBezTo>
                  <a:cubicBezTo>
                    <a:pt x="0" y="21"/>
                    <a:pt x="3" y="33"/>
                    <a:pt x="4" y="34"/>
                  </a:cubicBezTo>
                  <a:cubicBezTo>
                    <a:pt x="5" y="34"/>
                    <a:pt x="9" y="34"/>
                    <a:pt x="13" y="40"/>
                  </a:cubicBezTo>
                  <a:cubicBezTo>
                    <a:pt x="17" y="46"/>
                    <a:pt x="17" y="62"/>
                    <a:pt x="23" y="81"/>
                  </a:cubicBezTo>
                  <a:cubicBezTo>
                    <a:pt x="26" y="90"/>
                    <a:pt x="32" y="99"/>
                    <a:pt x="38" y="105"/>
                  </a:cubicBezTo>
                  <a:cubicBezTo>
                    <a:pt x="46" y="112"/>
                    <a:pt x="55" y="115"/>
                    <a:pt x="61" y="117"/>
                  </a:cubicBezTo>
                  <a:cubicBezTo>
                    <a:pt x="72" y="119"/>
                    <a:pt x="106" y="121"/>
                    <a:pt x="128" y="111"/>
                  </a:cubicBezTo>
                  <a:cubicBezTo>
                    <a:pt x="149" y="101"/>
                    <a:pt x="159" y="80"/>
                    <a:pt x="167" y="58"/>
                  </a:cubicBezTo>
                  <a:cubicBezTo>
                    <a:pt x="175" y="36"/>
                    <a:pt x="191" y="35"/>
                    <a:pt x="191" y="35"/>
                  </a:cubicBezTo>
                  <a:cubicBezTo>
                    <a:pt x="191" y="35"/>
                    <a:pt x="191" y="35"/>
                    <a:pt x="193" y="35"/>
                  </a:cubicBezTo>
                  <a:cubicBezTo>
                    <a:pt x="196" y="35"/>
                    <a:pt x="198" y="35"/>
                    <a:pt x="198" y="35"/>
                  </a:cubicBezTo>
                  <a:cubicBezTo>
                    <a:pt x="198" y="35"/>
                    <a:pt x="214" y="36"/>
                    <a:pt x="222" y="58"/>
                  </a:cubicBezTo>
                  <a:cubicBezTo>
                    <a:pt x="230" y="80"/>
                    <a:pt x="240" y="101"/>
                    <a:pt x="261" y="111"/>
                  </a:cubicBezTo>
                  <a:cubicBezTo>
                    <a:pt x="282" y="121"/>
                    <a:pt x="317" y="119"/>
                    <a:pt x="328" y="117"/>
                  </a:cubicBezTo>
                  <a:cubicBezTo>
                    <a:pt x="334" y="115"/>
                    <a:pt x="343" y="112"/>
                    <a:pt x="350" y="105"/>
                  </a:cubicBezTo>
                  <a:cubicBezTo>
                    <a:pt x="357" y="99"/>
                    <a:pt x="363" y="90"/>
                    <a:pt x="366" y="81"/>
                  </a:cubicBezTo>
                  <a:cubicBezTo>
                    <a:pt x="371" y="62"/>
                    <a:pt x="372" y="46"/>
                    <a:pt x="376" y="40"/>
                  </a:cubicBezTo>
                  <a:cubicBezTo>
                    <a:pt x="379" y="34"/>
                    <a:pt x="384" y="34"/>
                    <a:pt x="385" y="34"/>
                  </a:cubicBezTo>
                  <a:cubicBezTo>
                    <a:pt x="386" y="33"/>
                    <a:pt x="389" y="21"/>
                    <a:pt x="385" y="7"/>
                  </a:cubicBezTo>
                  <a:moveTo>
                    <a:pt x="156" y="58"/>
                  </a:moveTo>
                  <a:cubicBezTo>
                    <a:pt x="154" y="70"/>
                    <a:pt x="145" y="98"/>
                    <a:pt x="121" y="106"/>
                  </a:cubicBezTo>
                  <a:cubicBezTo>
                    <a:pt x="84" y="119"/>
                    <a:pt x="56" y="108"/>
                    <a:pt x="56" y="108"/>
                  </a:cubicBezTo>
                  <a:cubicBezTo>
                    <a:pt x="27" y="100"/>
                    <a:pt x="19" y="40"/>
                    <a:pt x="25" y="27"/>
                  </a:cubicBezTo>
                  <a:cubicBezTo>
                    <a:pt x="31" y="15"/>
                    <a:pt x="49" y="15"/>
                    <a:pt x="85" y="15"/>
                  </a:cubicBezTo>
                  <a:cubicBezTo>
                    <a:pt x="121" y="15"/>
                    <a:pt x="142" y="21"/>
                    <a:pt x="142" y="21"/>
                  </a:cubicBezTo>
                  <a:cubicBezTo>
                    <a:pt x="161" y="27"/>
                    <a:pt x="158" y="46"/>
                    <a:pt x="156" y="58"/>
                  </a:cubicBezTo>
                  <a:moveTo>
                    <a:pt x="333" y="108"/>
                  </a:moveTo>
                  <a:cubicBezTo>
                    <a:pt x="333" y="108"/>
                    <a:pt x="305" y="119"/>
                    <a:pt x="268" y="106"/>
                  </a:cubicBezTo>
                  <a:cubicBezTo>
                    <a:pt x="244" y="98"/>
                    <a:pt x="235" y="70"/>
                    <a:pt x="233" y="58"/>
                  </a:cubicBezTo>
                  <a:cubicBezTo>
                    <a:pt x="231" y="46"/>
                    <a:pt x="228" y="27"/>
                    <a:pt x="246" y="21"/>
                  </a:cubicBezTo>
                  <a:cubicBezTo>
                    <a:pt x="246" y="21"/>
                    <a:pt x="268" y="15"/>
                    <a:pt x="304" y="15"/>
                  </a:cubicBezTo>
                  <a:cubicBezTo>
                    <a:pt x="340" y="15"/>
                    <a:pt x="358" y="15"/>
                    <a:pt x="364" y="27"/>
                  </a:cubicBezTo>
                  <a:cubicBezTo>
                    <a:pt x="370" y="40"/>
                    <a:pt x="361" y="100"/>
                    <a:pt x="333" y="108"/>
                  </a:cubicBezTo>
                </a:path>
              </a:pathLst>
            </a:custGeom>
            <a:solidFill>
              <a:srgbClr val="04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523306" y="1041290"/>
            <a:ext cx="1321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雜湊 </a:t>
            </a:r>
            <a:r>
              <a:rPr lang="en-US" altLang="zh-TW" b="1" dirty="0"/>
              <a:t>(Hash)</a:t>
            </a:r>
          </a:p>
        </p:txBody>
      </p:sp>
      <p:sp>
        <p:nvSpPr>
          <p:cNvPr id="6" name="矩形 5"/>
          <p:cNvSpPr/>
          <p:nvPr/>
        </p:nvSpPr>
        <p:spPr>
          <a:xfrm>
            <a:off x="2996885" y="162303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在資安領域中，雜湊是一種對資料的處理方法，透過一連串的演算，將資料轉換成看似亂碼的字串。</a:t>
            </a:r>
          </a:p>
        </p:txBody>
      </p:sp>
      <p:sp>
        <p:nvSpPr>
          <p:cNvPr id="51" name="矩形 50"/>
          <p:cNvSpPr/>
          <p:nvPr/>
        </p:nvSpPr>
        <p:spPr>
          <a:xfrm>
            <a:off x="2783216" y="2818311"/>
            <a:ext cx="50883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TW" altLang="en-US" dirty="0"/>
              <a:t>當我們說對密碼進行雜</a:t>
            </a:r>
            <a:r>
              <a:rPr lang="zh-TW" altLang="en-US" dirty="0" smtClean="0"/>
              <a:t>湊</a:t>
            </a:r>
            <a:r>
              <a:rPr lang="zh-CN" altLang="en-US" dirty="0" smtClean="0"/>
              <a:t>處理</a:t>
            </a:r>
            <a:r>
              <a:rPr lang="zh-TW" altLang="en-US" dirty="0" smtClean="0"/>
              <a:t>，</a:t>
            </a:r>
            <a:r>
              <a:rPr lang="zh-TW" altLang="en-US" dirty="0"/>
              <a:t>意思就是指透過雜湊函式</a:t>
            </a:r>
            <a:r>
              <a:rPr lang="en-US" altLang="zh-TW" dirty="0"/>
              <a:t>( hash function, </a:t>
            </a:r>
            <a:r>
              <a:rPr lang="zh-TW" altLang="en-US" dirty="0"/>
              <a:t>又稱雜湊演算法</a:t>
            </a:r>
            <a:r>
              <a:rPr lang="en-US" altLang="zh-TW" dirty="0"/>
              <a:t>)</a:t>
            </a:r>
            <a:r>
              <a:rPr lang="zh-TW" altLang="en-US" dirty="0"/>
              <a:t>，將密碼「轉換 </a:t>
            </a:r>
            <a:r>
              <a:rPr lang="en-US" altLang="zh-TW" dirty="0"/>
              <a:t>/ </a:t>
            </a:r>
            <a:r>
              <a:rPr lang="zh-TW" altLang="en-US" dirty="0"/>
              <a:t>整形」成完全不一樣的樣貌，經過雜湊函數轉換後的內容，稱作</a:t>
            </a:r>
            <a:r>
              <a:rPr lang="zh-TW" altLang="en-US" b="1" dirty="0"/>
              <a:t>雜湊值</a:t>
            </a:r>
            <a:r>
              <a:rPr lang="en-US" altLang="zh-TW" b="1" dirty="0"/>
              <a:t>(hash </a:t>
            </a:r>
            <a:r>
              <a:rPr lang="en-US" altLang="zh-TW" b="1" dirty="0" smtClean="0"/>
              <a:t>values)</a:t>
            </a:r>
            <a:r>
              <a:rPr lang="zh-TW" altLang="en-US" dirty="0" smtClean="0"/>
              <a:t>。我</a:t>
            </a:r>
            <a:r>
              <a:rPr lang="zh-TW" altLang="en-US" dirty="0"/>
              <a:t>們無法從轉換後的樣貌</a:t>
            </a:r>
            <a:r>
              <a:rPr lang="en-US" altLang="zh-TW" dirty="0"/>
              <a:t>(</a:t>
            </a:r>
            <a:r>
              <a:rPr lang="zh-TW" altLang="en-US" dirty="0"/>
              <a:t>雜湊值</a:t>
            </a:r>
            <a:r>
              <a:rPr lang="en-US" altLang="zh-TW" dirty="0"/>
              <a:t>)</a:t>
            </a:r>
            <a:r>
              <a:rPr lang="zh-TW" altLang="en-US" dirty="0"/>
              <a:t>，去推導出原本的模樣</a:t>
            </a:r>
            <a:r>
              <a:rPr lang="en-US" altLang="zh-TW" dirty="0"/>
              <a:t>(</a:t>
            </a:r>
            <a:r>
              <a:rPr lang="zh-TW" altLang="en-US" dirty="0"/>
              <a:t>原密碼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zh-TW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44338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>
            <a:off x="2411433" y="699543"/>
            <a:ext cx="5544943" cy="4237536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" name="直角三角形 4"/>
          <p:cNvSpPr/>
          <p:nvPr/>
        </p:nvSpPr>
        <p:spPr>
          <a:xfrm>
            <a:off x="7218024" y="683734"/>
            <a:ext cx="738351" cy="735887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xmlns="" id="{9A120663-5C45-4915-A40F-DD0CB7EEA328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65" name="TextBox 86">
              <a:extLst>
                <a:ext uri="{FF2B5EF4-FFF2-40B4-BE49-F238E27FC236}">
                  <a16:creationId xmlns:a16="http://schemas.microsoft.com/office/drawing/2014/main" xmlns="" id="{1CD35F42-58B4-4CEE-AA68-5CAEEB33E167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 smtClean="0">
                  <a:latin typeface="+mn-lt"/>
                  <a:ea typeface="+mn-ea"/>
                  <a:cs typeface="+mn-ea"/>
                  <a:sym typeface="+mn-lt"/>
                </a:rPr>
                <a:t>製作方法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xmlns="" id="{99A51838-EC93-42D5-85CD-DF1934AC4E16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77588" y="1726436"/>
            <a:ext cx="1819297" cy="2686418"/>
            <a:chOff x="1764836" y="2477342"/>
            <a:chExt cx="2425729" cy="3581891"/>
          </a:xfrm>
        </p:grpSpPr>
        <p:sp>
          <p:nvSpPr>
            <p:cNvPr id="15" name="任意多边形 17"/>
            <p:cNvSpPr>
              <a:spLocks/>
            </p:cNvSpPr>
            <p:nvPr/>
          </p:nvSpPr>
          <p:spPr bwMode="auto">
            <a:xfrm>
              <a:off x="2968020" y="3687440"/>
              <a:ext cx="793825" cy="698399"/>
            </a:xfrm>
            <a:custGeom>
              <a:avLst/>
              <a:gdLst>
                <a:gd name="T0" fmla="*/ 57 w 382"/>
                <a:gd name="T1" fmla="*/ 0 h 337"/>
                <a:gd name="T2" fmla="*/ 201 w 382"/>
                <a:gd name="T3" fmla="*/ 227 h 337"/>
                <a:gd name="T4" fmla="*/ 308 w 382"/>
                <a:gd name="T5" fmla="*/ 11 h 337"/>
                <a:gd name="T6" fmla="*/ 382 w 382"/>
                <a:gd name="T7" fmla="*/ 48 h 337"/>
                <a:gd name="T8" fmla="*/ 249 w 382"/>
                <a:gd name="T9" fmla="*/ 314 h 337"/>
                <a:gd name="T10" fmla="*/ 220 w 382"/>
                <a:gd name="T11" fmla="*/ 336 h 337"/>
                <a:gd name="T12" fmla="*/ 212 w 382"/>
                <a:gd name="T13" fmla="*/ 337 h 337"/>
                <a:gd name="T14" fmla="*/ 186 w 382"/>
                <a:gd name="T15" fmla="*/ 328 h 337"/>
                <a:gd name="T16" fmla="*/ 0 w 382"/>
                <a:gd name="T17" fmla="*/ 120 h 337"/>
                <a:gd name="T18" fmla="*/ 57 w 382"/>
                <a:gd name="T19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2" h="337">
                  <a:moveTo>
                    <a:pt x="57" y="0"/>
                  </a:moveTo>
                  <a:cubicBezTo>
                    <a:pt x="201" y="227"/>
                    <a:pt x="201" y="227"/>
                    <a:pt x="201" y="227"/>
                  </a:cubicBezTo>
                  <a:cubicBezTo>
                    <a:pt x="308" y="11"/>
                    <a:pt x="308" y="11"/>
                    <a:pt x="308" y="11"/>
                  </a:cubicBezTo>
                  <a:cubicBezTo>
                    <a:pt x="382" y="48"/>
                    <a:pt x="382" y="48"/>
                    <a:pt x="382" y="48"/>
                  </a:cubicBezTo>
                  <a:cubicBezTo>
                    <a:pt x="249" y="314"/>
                    <a:pt x="249" y="314"/>
                    <a:pt x="249" y="314"/>
                  </a:cubicBezTo>
                  <a:cubicBezTo>
                    <a:pt x="243" y="326"/>
                    <a:pt x="233" y="334"/>
                    <a:pt x="220" y="336"/>
                  </a:cubicBezTo>
                  <a:cubicBezTo>
                    <a:pt x="218" y="337"/>
                    <a:pt x="215" y="337"/>
                    <a:pt x="212" y="337"/>
                  </a:cubicBezTo>
                  <a:cubicBezTo>
                    <a:pt x="203" y="337"/>
                    <a:pt x="193" y="334"/>
                    <a:pt x="186" y="328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>
              <a:spLocks/>
            </p:cNvSpPr>
            <p:nvPr/>
          </p:nvSpPr>
          <p:spPr bwMode="auto">
            <a:xfrm>
              <a:off x="2367811" y="3525632"/>
              <a:ext cx="349891" cy="89893"/>
            </a:xfrm>
            <a:prstGeom prst="rect">
              <a:avLst/>
            </a:prstGeom>
            <a:solidFill>
              <a:srgbClr val="E0B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任意多边形 19"/>
            <p:cNvSpPr>
              <a:spLocks/>
            </p:cNvSpPr>
            <p:nvPr/>
          </p:nvSpPr>
          <p:spPr bwMode="auto">
            <a:xfrm>
              <a:off x="2035898" y="2727659"/>
              <a:ext cx="615421" cy="860207"/>
            </a:xfrm>
            <a:custGeom>
              <a:avLst/>
              <a:gdLst>
                <a:gd name="T0" fmla="*/ 280 w 296"/>
                <a:gd name="T1" fmla="*/ 287 h 415"/>
                <a:gd name="T2" fmla="*/ 256 w 296"/>
                <a:gd name="T3" fmla="*/ 275 h 415"/>
                <a:gd name="T4" fmla="*/ 256 w 296"/>
                <a:gd name="T5" fmla="*/ 30 h 415"/>
                <a:gd name="T6" fmla="*/ 296 w 296"/>
                <a:gd name="T7" fmla="*/ 0 h 415"/>
                <a:gd name="T8" fmla="*/ 241 w 296"/>
                <a:gd name="T9" fmla="*/ 0 h 415"/>
                <a:gd name="T10" fmla="*/ 59 w 296"/>
                <a:gd name="T11" fmla="*/ 0 h 415"/>
                <a:gd name="T12" fmla="*/ 52 w 296"/>
                <a:gd name="T13" fmla="*/ 158 h 415"/>
                <a:gd name="T14" fmla="*/ 51 w 296"/>
                <a:gd name="T15" fmla="*/ 160 h 415"/>
                <a:gd name="T16" fmla="*/ 0 w 296"/>
                <a:gd name="T17" fmla="*/ 208 h 415"/>
                <a:gd name="T18" fmla="*/ 51 w 296"/>
                <a:gd name="T19" fmla="*/ 255 h 415"/>
                <a:gd name="T20" fmla="*/ 54 w 296"/>
                <a:gd name="T21" fmla="*/ 255 h 415"/>
                <a:gd name="T22" fmla="*/ 54 w 296"/>
                <a:gd name="T23" fmla="*/ 256 h 415"/>
                <a:gd name="T24" fmla="*/ 54 w 296"/>
                <a:gd name="T25" fmla="*/ 256 h 415"/>
                <a:gd name="T26" fmla="*/ 195 w 296"/>
                <a:gd name="T27" fmla="*/ 413 h 415"/>
                <a:gd name="T28" fmla="*/ 195 w 296"/>
                <a:gd name="T29" fmla="*/ 413 h 415"/>
                <a:gd name="T30" fmla="*/ 241 w 296"/>
                <a:gd name="T31" fmla="*/ 413 h 415"/>
                <a:gd name="T32" fmla="*/ 256 w 296"/>
                <a:gd name="T33" fmla="*/ 414 h 415"/>
                <a:gd name="T34" fmla="*/ 256 w 296"/>
                <a:gd name="T35" fmla="*/ 302 h 415"/>
                <a:gd name="T36" fmla="*/ 280 w 296"/>
                <a:gd name="T37" fmla="*/ 287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6" h="415">
                  <a:moveTo>
                    <a:pt x="280" y="287"/>
                  </a:moveTo>
                  <a:cubicBezTo>
                    <a:pt x="256" y="275"/>
                    <a:pt x="256" y="275"/>
                    <a:pt x="256" y="275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6" y="30"/>
                    <a:pt x="272" y="24"/>
                    <a:pt x="296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4" y="83"/>
                    <a:pt x="52" y="158"/>
                  </a:cubicBezTo>
                  <a:cubicBezTo>
                    <a:pt x="52" y="158"/>
                    <a:pt x="51" y="160"/>
                    <a:pt x="51" y="160"/>
                  </a:cubicBezTo>
                  <a:cubicBezTo>
                    <a:pt x="22" y="160"/>
                    <a:pt x="0" y="182"/>
                    <a:pt x="0" y="208"/>
                  </a:cubicBezTo>
                  <a:cubicBezTo>
                    <a:pt x="0" y="234"/>
                    <a:pt x="22" y="255"/>
                    <a:pt x="51" y="255"/>
                  </a:cubicBezTo>
                  <a:cubicBezTo>
                    <a:pt x="52" y="255"/>
                    <a:pt x="53" y="256"/>
                    <a:pt x="54" y="255"/>
                  </a:cubicBezTo>
                  <a:cubicBezTo>
                    <a:pt x="54" y="256"/>
                    <a:pt x="54" y="256"/>
                    <a:pt x="54" y="256"/>
                  </a:cubicBezTo>
                  <a:cubicBezTo>
                    <a:pt x="54" y="256"/>
                    <a:pt x="54" y="256"/>
                    <a:pt x="54" y="256"/>
                  </a:cubicBezTo>
                  <a:cubicBezTo>
                    <a:pt x="54" y="256"/>
                    <a:pt x="104" y="380"/>
                    <a:pt x="195" y="413"/>
                  </a:cubicBezTo>
                  <a:cubicBezTo>
                    <a:pt x="195" y="413"/>
                    <a:pt x="195" y="413"/>
                    <a:pt x="195" y="413"/>
                  </a:cubicBezTo>
                  <a:cubicBezTo>
                    <a:pt x="206" y="415"/>
                    <a:pt x="241" y="413"/>
                    <a:pt x="241" y="413"/>
                  </a:cubicBezTo>
                  <a:cubicBezTo>
                    <a:pt x="241" y="413"/>
                    <a:pt x="247" y="413"/>
                    <a:pt x="256" y="414"/>
                  </a:cubicBezTo>
                  <a:cubicBezTo>
                    <a:pt x="256" y="302"/>
                    <a:pt x="256" y="302"/>
                    <a:pt x="256" y="302"/>
                  </a:cubicBezTo>
                  <a:lnTo>
                    <a:pt x="280" y="287"/>
                  </a:lnTo>
                  <a:close/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任意多边形 20"/>
            <p:cNvSpPr>
              <a:spLocks/>
            </p:cNvSpPr>
            <p:nvPr/>
          </p:nvSpPr>
          <p:spPr bwMode="auto">
            <a:xfrm>
              <a:off x="2591852" y="3575419"/>
              <a:ext cx="60851" cy="11064"/>
            </a:xfrm>
            <a:custGeom>
              <a:avLst/>
              <a:gdLst>
                <a:gd name="T0" fmla="*/ 19 w 29"/>
                <a:gd name="T1" fmla="*/ 4 h 5"/>
                <a:gd name="T2" fmla="*/ 29 w 29"/>
                <a:gd name="T3" fmla="*/ 0 h 5"/>
                <a:gd name="T4" fmla="*/ 0 w 29"/>
                <a:gd name="T5" fmla="*/ 5 h 5"/>
                <a:gd name="T6" fmla="*/ 19 w 29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5">
                  <a:moveTo>
                    <a:pt x="19" y="4"/>
                  </a:moveTo>
                  <a:cubicBezTo>
                    <a:pt x="22" y="3"/>
                    <a:pt x="25" y="1"/>
                    <a:pt x="29" y="0"/>
                  </a:cubicBezTo>
                  <a:cubicBezTo>
                    <a:pt x="17" y="2"/>
                    <a:pt x="7" y="4"/>
                    <a:pt x="0" y="5"/>
                  </a:cubicBezTo>
                  <a:cubicBezTo>
                    <a:pt x="7" y="5"/>
                    <a:pt x="15" y="5"/>
                    <a:pt x="19" y="4"/>
                  </a:cubicBezTo>
                  <a:close/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任意多边形 21"/>
            <p:cNvSpPr>
              <a:spLocks/>
            </p:cNvSpPr>
            <p:nvPr/>
          </p:nvSpPr>
          <p:spPr bwMode="auto">
            <a:xfrm>
              <a:off x="2561427" y="2727659"/>
              <a:ext cx="475742" cy="858824"/>
            </a:xfrm>
            <a:custGeom>
              <a:avLst/>
              <a:gdLst>
                <a:gd name="T0" fmla="*/ 175 w 229"/>
                <a:gd name="T1" fmla="*/ 256 h 414"/>
                <a:gd name="T2" fmla="*/ 178 w 229"/>
                <a:gd name="T3" fmla="*/ 256 h 414"/>
                <a:gd name="T4" fmla="*/ 229 w 229"/>
                <a:gd name="T5" fmla="*/ 209 h 414"/>
                <a:gd name="T6" fmla="*/ 178 w 229"/>
                <a:gd name="T7" fmla="*/ 162 h 414"/>
                <a:gd name="T8" fmla="*/ 176 w 229"/>
                <a:gd name="T9" fmla="*/ 158 h 414"/>
                <a:gd name="T10" fmla="*/ 170 w 229"/>
                <a:gd name="T11" fmla="*/ 0 h 414"/>
                <a:gd name="T12" fmla="*/ 43 w 229"/>
                <a:gd name="T13" fmla="*/ 0 h 414"/>
                <a:gd name="T14" fmla="*/ 0 w 229"/>
                <a:gd name="T15" fmla="*/ 30 h 414"/>
                <a:gd name="T16" fmla="*/ 0 w 229"/>
                <a:gd name="T17" fmla="*/ 414 h 414"/>
                <a:gd name="T18" fmla="*/ 13 w 229"/>
                <a:gd name="T19" fmla="*/ 414 h 414"/>
                <a:gd name="T20" fmla="*/ 43 w 229"/>
                <a:gd name="T21" fmla="*/ 409 h 414"/>
                <a:gd name="T22" fmla="*/ 175 w 229"/>
                <a:gd name="T23" fmla="*/ 25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9" h="414">
                  <a:moveTo>
                    <a:pt x="175" y="256"/>
                  </a:moveTo>
                  <a:cubicBezTo>
                    <a:pt x="176" y="256"/>
                    <a:pt x="177" y="256"/>
                    <a:pt x="178" y="256"/>
                  </a:cubicBezTo>
                  <a:cubicBezTo>
                    <a:pt x="206" y="256"/>
                    <a:pt x="229" y="235"/>
                    <a:pt x="229" y="209"/>
                  </a:cubicBezTo>
                  <a:cubicBezTo>
                    <a:pt x="229" y="183"/>
                    <a:pt x="206" y="162"/>
                    <a:pt x="178" y="162"/>
                  </a:cubicBezTo>
                  <a:cubicBezTo>
                    <a:pt x="177" y="162"/>
                    <a:pt x="177" y="158"/>
                    <a:pt x="176" y="158"/>
                  </a:cubicBezTo>
                  <a:cubicBezTo>
                    <a:pt x="175" y="83"/>
                    <a:pt x="170" y="0"/>
                    <a:pt x="17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24"/>
                    <a:pt x="0" y="30"/>
                    <a:pt x="0" y="30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4" y="414"/>
                    <a:pt x="9" y="414"/>
                    <a:pt x="13" y="414"/>
                  </a:cubicBezTo>
                  <a:cubicBezTo>
                    <a:pt x="21" y="413"/>
                    <a:pt x="32" y="411"/>
                    <a:pt x="43" y="409"/>
                  </a:cubicBezTo>
                  <a:cubicBezTo>
                    <a:pt x="128" y="371"/>
                    <a:pt x="175" y="256"/>
                    <a:pt x="175" y="256"/>
                  </a:cubicBezTo>
                  <a:close/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任意多边形 22"/>
            <p:cNvSpPr>
              <a:spLocks/>
            </p:cNvSpPr>
            <p:nvPr/>
          </p:nvSpPr>
          <p:spPr bwMode="auto">
            <a:xfrm>
              <a:off x="2517172" y="4697008"/>
              <a:ext cx="318083" cy="1273715"/>
            </a:xfrm>
            <a:custGeom>
              <a:avLst/>
              <a:gdLst>
                <a:gd name="T0" fmla="*/ 65 w 230"/>
                <a:gd name="T1" fmla="*/ 921 h 921"/>
                <a:gd name="T2" fmla="*/ 199 w 230"/>
                <a:gd name="T3" fmla="*/ 921 h 921"/>
                <a:gd name="T4" fmla="*/ 230 w 230"/>
                <a:gd name="T5" fmla="*/ 0 h 921"/>
                <a:gd name="T6" fmla="*/ 0 w 230"/>
                <a:gd name="T7" fmla="*/ 0 h 921"/>
                <a:gd name="T8" fmla="*/ 65 w 230"/>
                <a:gd name="T9" fmla="*/ 921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921">
                  <a:moveTo>
                    <a:pt x="65" y="921"/>
                  </a:moveTo>
                  <a:lnTo>
                    <a:pt x="199" y="921"/>
                  </a:lnTo>
                  <a:lnTo>
                    <a:pt x="230" y="0"/>
                  </a:lnTo>
                  <a:lnTo>
                    <a:pt x="0" y="0"/>
                  </a:lnTo>
                  <a:lnTo>
                    <a:pt x="65" y="921"/>
                  </a:lnTo>
                  <a:close/>
                </a:path>
              </a:pathLst>
            </a:custGeom>
            <a:solidFill>
              <a:srgbClr val="37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任意多边形 23"/>
            <p:cNvSpPr>
              <a:spLocks/>
            </p:cNvSpPr>
            <p:nvPr/>
          </p:nvSpPr>
          <p:spPr bwMode="auto">
            <a:xfrm>
              <a:off x="2250258" y="4697008"/>
              <a:ext cx="316700" cy="1273715"/>
            </a:xfrm>
            <a:custGeom>
              <a:avLst/>
              <a:gdLst>
                <a:gd name="T0" fmla="*/ 165 w 229"/>
                <a:gd name="T1" fmla="*/ 921 h 921"/>
                <a:gd name="T2" fmla="*/ 31 w 229"/>
                <a:gd name="T3" fmla="*/ 921 h 921"/>
                <a:gd name="T4" fmla="*/ 0 w 229"/>
                <a:gd name="T5" fmla="*/ 0 h 921"/>
                <a:gd name="T6" fmla="*/ 229 w 229"/>
                <a:gd name="T7" fmla="*/ 0 h 921"/>
                <a:gd name="T8" fmla="*/ 165 w 229"/>
                <a:gd name="T9" fmla="*/ 921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921">
                  <a:moveTo>
                    <a:pt x="165" y="921"/>
                  </a:moveTo>
                  <a:lnTo>
                    <a:pt x="31" y="921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165" y="921"/>
                  </a:lnTo>
                  <a:close/>
                </a:path>
              </a:pathLst>
            </a:custGeom>
            <a:solidFill>
              <a:srgbClr val="2D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>
              <a:spLocks/>
            </p:cNvSpPr>
            <p:nvPr/>
          </p:nvSpPr>
          <p:spPr bwMode="auto">
            <a:xfrm>
              <a:off x="2222599" y="3687440"/>
              <a:ext cx="629251" cy="612655"/>
            </a:xfrm>
            <a:prstGeom prst="rect">
              <a:avLst/>
            </a:prstGeom>
            <a:solidFill>
              <a:srgbClr val="E8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>
              <a:spLocks/>
            </p:cNvSpPr>
            <p:nvPr/>
          </p:nvSpPr>
          <p:spPr bwMode="auto">
            <a:xfrm>
              <a:off x="2457703" y="3615526"/>
              <a:ext cx="159041" cy="89893"/>
            </a:xfrm>
            <a:prstGeom prst="rect">
              <a:avLst/>
            </a:prstGeom>
            <a:solidFill>
              <a:srgbClr val="37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任意多边形 26"/>
            <p:cNvSpPr>
              <a:spLocks/>
            </p:cNvSpPr>
            <p:nvPr/>
          </p:nvSpPr>
          <p:spPr bwMode="auto">
            <a:xfrm>
              <a:off x="2441108" y="3687440"/>
              <a:ext cx="193616" cy="1009568"/>
            </a:xfrm>
            <a:custGeom>
              <a:avLst/>
              <a:gdLst>
                <a:gd name="T0" fmla="*/ 0 w 140"/>
                <a:gd name="T1" fmla="*/ 670 h 730"/>
                <a:gd name="T2" fmla="*/ 70 w 140"/>
                <a:gd name="T3" fmla="*/ 730 h 730"/>
                <a:gd name="T4" fmla="*/ 140 w 140"/>
                <a:gd name="T5" fmla="*/ 670 h 730"/>
                <a:gd name="T6" fmla="*/ 90 w 140"/>
                <a:gd name="T7" fmla="*/ 0 h 730"/>
                <a:gd name="T8" fmla="*/ 49 w 140"/>
                <a:gd name="T9" fmla="*/ 0 h 730"/>
                <a:gd name="T10" fmla="*/ 0 w 140"/>
                <a:gd name="T11" fmla="*/ 67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730">
                  <a:moveTo>
                    <a:pt x="0" y="670"/>
                  </a:moveTo>
                  <a:lnTo>
                    <a:pt x="70" y="730"/>
                  </a:lnTo>
                  <a:lnTo>
                    <a:pt x="140" y="670"/>
                  </a:lnTo>
                  <a:lnTo>
                    <a:pt x="90" y="0"/>
                  </a:lnTo>
                  <a:lnTo>
                    <a:pt x="49" y="0"/>
                  </a:lnTo>
                  <a:lnTo>
                    <a:pt x="0" y="670"/>
                  </a:lnTo>
                  <a:close/>
                </a:path>
              </a:pathLst>
            </a:custGeom>
            <a:solidFill>
              <a:srgbClr val="37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任意多边形 27"/>
            <p:cNvSpPr>
              <a:spLocks/>
            </p:cNvSpPr>
            <p:nvPr/>
          </p:nvSpPr>
          <p:spPr bwMode="auto">
            <a:xfrm>
              <a:off x="2587703" y="3615526"/>
              <a:ext cx="181169" cy="123084"/>
            </a:xfrm>
            <a:custGeom>
              <a:avLst/>
              <a:gdLst>
                <a:gd name="T0" fmla="*/ 29 w 131"/>
                <a:gd name="T1" fmla="*/ 89 h 89"/>
                <a:gd name="T2" fmla="*/ 131 w 131"/>
                <a:gd name="T3" fmla="*/ 52 h 89"/>
                <a:gd name="T4" fmla="*/ 131 w 131"/>
                <a:gd name="T5" fmla="*/ 0 h 89"/>
                <a:gd name="T6" fmla="*/ 0 w 131"/>
                <a:gd name="T7" fmla="*/ 0 h 89"/>
                <a:gd name="T8" fmla="*/ 29 w 131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89">
                  <a:moveTo>
                    <a:pt x="29" y="89"/>
                  </a:moveTo>
                  <a:lnTo>
                    <a:pt x="131" y="52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29" y="89"/>
                  </a:ln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任意多边形 28"/>
            <p:cNvSpPr>
              <a:spLocks/>
            </p:cNvSpPr>
            <p:nvPr/>
          </p:nvSpPr>
          <p:spPr bwMode="auto">
            <a:xfrm>
              <a:off x="2305577" y="3615526"/>
              <a:ext cx="181169" cy="123084"/>
            </a:xfrm>
            <a:custGeom>
              <a:avLst/>
              <a:gdLst>
                <a:gd name="T0" fmla="*/ 102 w 131"/>
                <a:gd name="T1" fmla="*/ 89 h 89"/>
                <a:gd name="T2" fmla="*/ 0 w 131"/>
                <a:gd name="T3" fmla="*/ 52 h 89"/>
                <a:gd name="T4" fmla="*/ 0 w 131"/>
                <a:gd name="T5" fmla="*/ 0 h 89"/>
                <a:gd name="T6" fmla="*/ 131 w 131"/>
                <a:gd name="T7" fmla="*/ 0 h 89"/>
                <a:gd name="T8" fmla="*/ 102 w 131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89">
                  <a:moveTo>
                    <a:pt x="102" y="89"/>
                  </a:moveTo>
                  <a:lnTo>
                    <a:pt x="0" y="5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02" y="89"/>
                  </a:ln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任意多边形 29"/>
            <p:cNvSpPr>
              <a:spLocks/>
            </p:cNvSpPr>
            <p:nvPr/>
          </p:nvSpPr>
          <p:spPr bwMode="auto">
            <a:xfrm>
              <a:off x="1764836" y="3687440"/>
              <a:ext cx="380316" cy="1143716"/>
            </a:xfrm>
            <a:custGeom>
              <a:avLst/>
              <a:gdLst>
                <a:gd name="T0" fmla="*/ 116 w 183"/>
                <a:gd name="T1" fmla="*/ 545 h 552"/>
                <a:gd name="T2" fmla="*/ 37 w 183"/>
                <a:gd name="T3" fmla="*/ 552 h 552"/>
                <a:gd name="T4" fmla="*/ 108 w 183"/>
                <a:gd name="T5" fmla="*/ 0 h 552"/>
                <a:gd name="T6" fmla="*/ 183 w 183"/>
                <a:gd name="T7" fmla="*/ 20 h 552"/>
                <a:gd name="T8" fmla="*/ 116 w 183"/>
                <a:gd name="T9" fmla="*/ 545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552">
                  <a:moveTo>
                    <a:pt x="116" y="545"/>
                  </a:moveTo>
                  <a:cubicBezTo>
                    <a:pt x="90" y="547"/>
                    <a:pt x="63" y="550"/>
                    <a:pt x="37" y="552"/>
                  </a:cubicBezTo>
                  <a:cubicBezTo>
                    <a:pt x="0" y="366"/>
                    <a:pt x="24" y="177"/>
                    <a:pt x="108" y="0"/>
                  </a:cubicBezTo>
                  <a:cubicBezTo>
                    <a:pt x="133" y="7"/>
                    <a:pt x="158" y="13"/>
                    <a:pt x="183" y="20"/>
                  </a:cubicBezTo>
                  <a:cubicBezTo>
                    <a:pt x="104" y="188"/>
                    <a:pt x="81" y="368"/>
                    <a:pt x="116" y="545"/>
                  </a:cubicBezTo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任意多边形 30"/>
            <p:cNvSpPr>
              <a:spLocks/>
            </p:cNvSpPr>
            <p:nvPr/>
          </p:nvSpPr>
          <p:spPr bwMode="auto">
            <a:xfrm>
              <a:off x="1843665" y="4817326"/>
              <a:ext cx="222658" cy="163190"/>
            </a:xfrm>
            <a:custGeom>
              <a:avLst/>
              <a:gdLst>
                <a:gd name="T0" fmla="*/ 89 w 107"/>
                <a:gd name="T1" fmla="*/ 9 h 79"/>
                <a:gd name="T2" fmla="*/ 79 w 107"/>
                <a:gd name="T3" fmla="*/ 5 h 79"/>
                <a:gd name="T4" fmla="*/ 77 w 107"/>
                <a:gd name="T5" fmla="*/ 0 h 79"/>
                <a:gd name="T6" fmla="*/ 1 w 107"/>
                <a:gd name="T7" fmla="*/ 7 h 79"/>
                <a:gd name="T8" fmla="*/ 1 w 107"/>
                <a:gd name="T9" fmla="*/ 27 h 79"/>
                <a:gd name="T10" fmla="*/ 49 w 107"/>
                <a:gd name="T11" fmla="*/ 77 h 79"/>
                <a:gd name="T12" fmla="*/ 84 w 107"/>
                <a:gd name="T13" fmla="*/ 30 h 79"/>
                <a:gd name="T14" fmla="*/ 103 w 107"/>
                <a:gd name="T15" fmla="*/ 29 h 79"/>
                <a:gd name="T16" fmla="*/ 89 w 107"/>
                <a:gd name="T17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79">
                  <a:moveTo>
                    <a:pt x="89" y="9"/>
                  </a:moveTo>
                  <a:cubicBezTo>
                    <a:pt x="86" y="7"/>
                    <a:pt x="82" y="6"/>
                    <a:pt x="79" y="5"/>
                  </a:cubicBezTo>
                  <a:cubicBezTo>
                    <a:pt x="78" y="3"/>
                    <a:pt x="78" y="1"/>
                    <a:pt x="77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14"/>
                    <a:pt x="0" y="20"/>
                    <a:pt x="1" y="27"/>
                  </a:cubicBezTo>
                  <a:cubicBezTo>
                    <a:pt x="5" y="57"/>
                    <a:pt x="26" y="79"/>
                    <a:pt x="49" y="77"/>
                  </a:cubicBezTo>
                  <a:cubicBezTo>
                    <a:pt x="70" y="75"/>
                    <a:pt x="84" y="55"/>
                    <a:pt x="84" y="30"/>
                  </a:cubicBezTo>
                  <a:cubicBezTo>
                    <a:pt x="92" y="32"/>
                    <a:pt x="100" y="32"/>
                    <a:pt x="103" y="29"/>
                  </a:cubicBezTo>
                  <a:cubicBezTo>
                    <a:pt x="107" y="24"/>
                    <a:pt x="101" y="15"/>
                    <a:pt x="89" y="9"/>
                  </a:cubicBezTo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任意多边形 31"/>
            <p:cNvSpPr>
              <a:spLocks/>
            </p:cNvSpPr>
            <p:nvPr/>
          </p:nvSpPr>
          <p:spPr bwMode="auto">
            <a:xfrm>
              <a:off x="2507490" y="3687440"/>
              <a:ext cx="579464" cy="1182439"/>
            </a:xfrm>
            <a:custGeom>
              <a:avLst/>
              <a:gdLst>
                <a:gd name="T0" fmla="*/ 50 w 279"/>
                <a:gd name="T1" fmla="*/ 571 h 571"/>
                <a:gd name="T2" fmla="*/ 50 w 279"/>
                <a:gd name="T3" fmla="*/ 571 h 571"/>
                <a:gd name="T4" fmla="*/ 48 w 279"/>
                <a:gd name="T5" fmla="*/ 571 h 571"/>
                <a:gd name="T6" fmla="*/ 1 w 279"/>
                <a:gd name="T7" fmla="*/ 536 h 571"/>
                <a:gd name="T8" fmla="*/ 0 w 279"/>
                <a:gd name="T9" fmla="*/ 536 h 571"/>
                <a:gd name="T10" fmla="*/ 0 w 279"/>
                <a:gd name="T11" fmla="*/ 281 h 571"/>
                <a:gd name="T12" fmla="*/ 124 w 279"/>
                <a:gd name="T13" fmla="*/ 0 h 571"/>
                <a:gd name="T14" fmla="*/ 279 w 279"/>
                <a:gd name="T15" fmla="*/ 0 h 571"/>
                <a:gd name="T16" fmla="*/ 218 w 279"/>
                <a:gd name="T17" fmla="*/ 281 h 571"/>
                <a:gd name="T18" fmla="*/ 218 w 279"/>
                <a:gd name="T19" fmla="*/ 571 h 571"/>
                <a:gd name="T20" fmla="*/ 50 w 279"/>
                <a:gd name="T21" fmla="*/ 571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9" h="571">
                  <a:moveTo>
                    <a:pt x="50" y="571"/>
                  </a:moveTo>
                  <a:cubicBezTo>
                    <a:pt x="50" y="571"/>
                    <a:pt x="50" y="571"/>
                    <a:pt x="50" y="571"/>
                  </a:cubicBezTo>
                  <a:cubicBezTo>
                    <a:pt x="50" y="571"/>
                    <a:pt x="49" y="571"/>
                    <a:pt x="48" y="571"/>
                  </a:cubicBezTo>
                  <a:cubicBezTo>
                    <a:pt x="24" y="571"/>
                    <a:pt x="4" y="556"/>
                    <a:pt x="1" y="536"/>
                  </a:cubicBezTo>
                  <a:cubicBezTo>
                    <a:pt x="0" y="536"/>
                    <a:pt x="0" y="536"/>
                    <a:pt x="0" y="536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18" y="281"/>
                    <a:pt x="218" y="281"/>
                    <a:pt x="218" y="281"/>
                  </a:cubicBezTo>
                  <a:cubicBezTo>
                    <a:pt x="218" y="571"/>
                    <a:pt x="218" y="571"/>
                    <a:pt x="218" y="571"/>
                  </a:cubicBezTo>
                  <a:lnTo>
                    <a:pt x="50" y="57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任意多边形 32"/>
            <p:cNvSpPr>
              <a:spLocks/>
            </p:cNvSpPr>
            <p:nvPr/>
          </p:nvSpPr>
          <p:spPr bwMode="auto">
            <a:xfrm>
              <a:off x="2507490" y="3648717"/>
              <a:ext cx="401061" cy="620953"/>
            </a:xfrm>
            <a:custGeom>
              <a:avLst/>
              <a:gdLst>
                <a:gd name="T0" fmla="*/ 155 w 290"/>
                <a:gd name="T1" fmla="*/ 224 h 449"/>
                <a:gd name="T2" fmla="*/ 0 w 290"/>
                <a:gd name="T3" fmla="*/ 449 h 449"/>
                <a:gd name="T4" fmla="*/ 195 w 290"/>
                <a:gd name="T5" fmla="*/ 0 h 449"/>
                <a:gd name="T6" fmla="*/ 290 w 290"/>
                <a:gd name="T7" fmla="*/ 28 h 449"/>
                <a:gd name="T8" fmla="*/ 227 w 290"/>
                <a:gd name="T9" fmla="*/ 119 h 449"/>
                <a:gd name="T10" fmla="*/ 159 w 290"/>
                <a:gd name="T11" fmla="*/ 217 h 449"/>
                <a:gd name="T12" fmla="*/ 155 w 290"/>
                <a:gd name="T13" fmla="*/ 22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449">
                  <a:moveTo>
                    <a:pt x="155" y="224"/>
                  </a:moveTo>
                  <a:lnTo>
                    <a:pt x="0" y="449"/>
                  </a:lnTo>
                  <a:lnTo>
                    <a:pt x="195" y="0"/>
                  </a:lnTo>
                  <a:lnTo>
                    <a:pt x="290" y="28"/>
                  </a:lnTo>
                  <a:lnTo>
                    <a:pt x="227" y="119"/>
                  </a:lnTo>
                  <a:lnTo>
                    <a:pt x="159" y="217"/>
                  </a:lnTo>
                  <a:lnTo>
                    <a:pt x="155" y="224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任意多边形 33"/>
            <p:cNvSpPr>
              <a:spLocks/>
            </p:cNvSpPr>
            <p:nvPr/>
          </p:nvSpPr>
          <p:spPr bwMode="auto">
            <a:xfrm>
              <a:off x="1987494" y="3687440"/>
              <a:ext cx="579464" cy="1182439"/>
            </a:xfrm>
            <a:custGeom>
              <a:avLst/>
              <a:gdLst>
                <a:gd name="T0" fmla="*/ 228 w 279"/>
                <a:gd name="T1" fmla="*/ 571 h 571"/>
                <a:gd name="T2" fmla="*/ 229 w 279"/>
                <a:gd name="T3" fmla="*/ 571 h 571"/>
                <a:gd name="T4" fmla="*/ 231 w 279"/>
                <a:gd name="T5" fmla="*/ 571 h 571"/>
                <a:gd name="T6" fmla="*/ 278 w 279"/>
                <a:gd name="T7" fmla="*/ 536 h 571"/>
                <a:gd name="T8" fmla="*/ 279 w 279"/>
                <a:gd name="T9" fmla="*/ 536 h 571"/>
                <a:gd name="T10" fmla="*/ 279 w 279"/>
                <a:gd name="T11" fmla="*/ 281 h 571"/>
                <a:gd name="T12" fmla="*/ 155 w 279"/>
                <a:gd name="T13" fmla="*/ 0 h 571"/>
                <a:gd name="T14" fmla="*/ 0 w 279"/>
                <a:gd name="T15" fmla="*/ 0 h 571"/>
                <a:gd name="T16" fmla="*/ 61 w 279"/>
                <a:gd name="T17" fmla="*/ 281 h 571"/>
                <a:gd name="T18" fmla="*/ 61 w 279"/>
                <a:gd name="T19" fmla="*/ 571 h 571"/>
                <a:gd name="T20" fmla="*/ 228 w 279"/>
                <a:gd name="T21" fmla="*/ 571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9" h="571">
                  <a:moveTo>
                    <a:pt x="228" y="571"/>
                  </a:moveTo>
                  <a:cubicBezTo>
                    <a:pt x="229" y="571"/>
                    <a:pt x="229" y="571"/>
                    <a:pt x="229" y="571"/>
                  </a:cubicBezTo>
                  <a:cubicBezTo>
                    <a:pt x="229" y="571"/>
                    <a:pt x="230" y="571"/>
                    <a:pt x="231" y="571"/>
                  </a:cubicBezTo>
                  <a:cubicBezTo>
                    <a:pt x="255" y="571"/>
                    <a:pt x="275" y="556"/>
                    <a:pt x="278" y="536"/>
                  </a:cubicBezTo>
                  <a:cubicBezTo>
                    <a:pt x="279" y="536"/>
                    <a:pt x="279" y="536"/>
                    <a:pt x="279" y="536"/>
                  </a:cubicBezTo>
                  <a:cubicBezTo>
                    <a:pt x="279" y="281"/>
                    <a:pt x="279" y="281"/>
                    <a:pt x="279" y="281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1" y="281"/>
                    <a:pt x="61" y="281"/>
                    <a:pt x="61" y="281"/>
                  </a:cubicBezTo>
                  <a:cubicBezTo>
                    <a:pt x="61" y="571"/>
                    <a:pt x="61" y="571"/>
                    <a:pt x="61" y="571"/>
                  </a:cubicBezTo>
                  <a:lnTo>
                    <a:pt x="228" y="57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任意多边形 34"/>
            <p:cNvSpPr>
              <a:spLocks/>
            </p:cNvSpPr>
            <p:nvPr/>
          </p:nvSpPr>
          <p:spPr bwMode="auto">
            <a:xfrm>
              <a:off x="2165897" y="3648717"/>
              <a:ext cx="401061" cy="620953"/>
            </a:xfrm>
            <a:custGeom>
              <a:avLst/>
              <a:gdLst>
                <a:gd name="T0" fmla="*/ 0 w 290"/>
                <a:gd name="T1" fmla="*/ 28 h 449"/>
                <a:gd name="T2" fmla="*/ 95 w 290"/>
                <a:gd name="T3" fmla="*/ 0 h 449"/>
                <a:gd name="T4" fmla="*/ 290 w 290"/>
                <a:gd name="T5" fmla="*/ 449 h 449"/>
                <a:gd name="T6" fmla="*/ 64 w 290"/>
                <a:gd name="T7" fmla="*/ 119 h 449"/>
                <a:gd name="T8" fmla="*/ 0 w 290"/>
                <a:gd name="T9" fmla="*/ 2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449">
                  <a:moveTo>
                    <a:pt x="0" y="28"/>
                  </a:moveTo>
                  <a:lnTo>
                    <a:pt x="95" y="0"/>
                  </a:lnTo>
                  <a:lnTo>
                    <a:pt x="290" y="449"/>
                  </a:lnTo>
                  <a:lnTo>
                    <a:pt x="64" y="119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任意多边形 35"/>
            <p:cNvSpPr>
              <a:spLocks/>
            </p:cNvSpPr>
            <p:nvPr/>
          </p:nvSpPr>
          <p:spPr bwMode="auto">
            <a:xfrm>
              <a:off x="2077387" y="3135635"/>
              <a:ext cx="59467" cy="60851"/>
            </a:xfrm>
            <a:custGeom>
              <a:avLst/>
              <a:gdLst>
                <a:gd name="T0" fmla="*/ 7 w 29"/>
                <a:gd name="T1" fmla="*/ 22 h 29"/>
                <a:gd name="T2" fmla="*/ 22 w 29"/>
                <a:gd name="T3" fmla="*/ 7 h 29"/>
                <a:gd name="T4" fmla="*/ 29 w 29"/>
                <a:gd name="T5" fmla="*/ 9 h 29"/>
                <a:gd name="T6" fmla="*/ 15 w 29"/>
                <a:gd name="T7" fmla="*/ 0 h 29"/>
                <a:gd name="T8" fmla="*/ 0 w 29"/>
                <a:gd name="T9" fmla="*/ 15 h 29"/>
                <a:gd name="T10" fmla="*/ 8 w 29"/>
                <a:gd name="T11" fmla="*/ 29 h 29"/>
                <a:gd name="T12" fmla="*/ 7 w 29"/>
                <a:gd name="T13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7" y="22"/>
                  </a:moveTo>
                  <a:cubicBezTo>
                    <a:pt x="7" y="14"/>
                    <a:pt x="13" y="7"/>
                    <a:pt x="22" y="7"/>
                  </a:cubicBezTo>
                  <a:cubicBezTo>
                    <a:pt x="24" y="7"/>
                    <a:pt x="27" y="7"/>
                    <a:pt x="29" y="9"/>
                  </a:cubicBezTo>
                  <a:cubicBezTo>
                    <a:pt x="26" y="4"/>
                    <a:pt x="21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1"/>
                    <a:pt x="3" y="26"/>
                    <a:pt x="8" y="29"/>
                  </a:cubicBezTo>
                  <a:cubicBezTo>
                    <a:pt x="7" y="27"/>
                    <a:pt x="7" y="25"/>
                    <a:pt x="7" y="22"/>
                  </a:cubicBezTo>
                </a:path>
              </a:pathLst>
            </a:custGeom>
            <a:solidFill>
              <a:srgbClr val="D3AB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任意多边形 36"/>
            <p:cNvSpPr>
              <a:spLocks/>
            </p:cNvSpPr>
            <p:nvPr/>
          </p:nvSpPr>
          <p:spPr bwMode="auto">
            <a:xfrm>
              <a:off x="2934828" y="3135635"/>
              <a:ext cx="58085" cy="60851"/>
            </a:xfrm>
            <a:custGeom>
              <a:avLst/>
              <a:gdLst>
                <a:gd name="T0" fmla="*/ 22 w 28"/>
                <a:gd name="T1" fmla="*/ 22 h 29"/>
                <a:gd name="T2" fmla="*/ 7 w 28"/>
                <a:gd name="T3" fmla="*/ 7 h 29"/>
                <a:gd name="T4" fmla="*/ 0 w 28"/>
                <a:gd name="T5" fmla="*/ 9 h 29"/>
                <a:gd name="T6" fmla="*/ 13 w 28"/>
                <a:gd name="T7" fmla="*/ 0 h 29"/>
                <a:gd name="T8" fmla="*/ 28 w 28"/>
                <a:gd name="T9" fmla="*/ 15 h 29"/>
                <a:gd name="T10" fmla="*/ 20 w 28"/>
                <a:gd name="T11" fmla="*/ 29 h 29"/>
                <a:gd name="T12" fmla="*/ 22 w 28"/>
                <a:gd name="T13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9">
                  <a:moveTo>
                    <a:pt x="22" y="22"/>
                  </a:moveTo>
                  <a:cubicBezTo>
                    <a:pt x="22" y="14"/>
                    <a:pt x="15" y="7"/>
                    <a:pt x="7" y="7"/>
                  </a:cubicBezTo>
                  <a:cubicBezTo>
                    <a:pt x="4" y="7"/>
                    <a:pt x="2" y="7"/>
                    <a:pt x="0" y="9"/>
                  </a:cubicBezTo>
                  <a:cubicBezTo>
                    <a:pt x="2" y="4"/>
                    <a:pt x="7" y="0"/>
                    <a:pt x="13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21"/>
                    <a:pt x="25" y="26"/>
                    <a:pt x="20" y="29"/>
                  </a:cubicBezTo>
                  <a:cubicBezTo>
                    <a:pt x="21" y="27"/>
                    <a:pt x="22" y="25"/>
                    <a:pt x="22" y="22"/>
                  </a:cubicBezTo>
                </a:path>
              </a:pathLst>
            </a:custGeom>
            <a:solidFill>
              <a:srgbClr val="DDA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任意多边形 37"/>
            <p:cNvSpPr>
              <a:spLocks/>
            </p:cNvSpPr>
            <p:nvPr/>
          </p:nvSpPr>
          <p:spPr bwMode="auto">
            <a:xfrm>
              <a:off x="2070472" y="3135635"/>
              <a:ext cx="58085" cy="60851"/>
            </a:xfrm>
            <a:custGeom>
              <a:avLst/>
              <a:gdLst>
                <a:gd name="T0" fmla="*/ 6 w 28"/>
                <a:gd name="T1" fmla="*/ 22 h 29"/>
                <a:gd name="T2" fmla="*/ 21 w 28"/>
                <a:gd name="T3" fmla="*/ 7 h 29"/>
                <a:gd name="T4" fmla="*/ 28 w 28"/>
                <a:gd name="T5" fmla="*/ 9 h 29"/>
                <a:gd name="T6" fmla="*/ 15 w 28"/>
                <a:gd name="T7" fmla="*/ 0 h 29"/>
                <a:gd name="T8" fmla="*/ 0 w 28"/>
                <a:gd name="T9" fmla="*/ 15 h 29"/>
                <a:gd name="T10" fmla="*/ 8 w 28"/>
                <a:gd name="T11" fmla="*/ 29 h 29"/>
                <a:gd name="T12" fmla="*/ 6 w 28"/>
                <a:gd name="T13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9">
                  <a:moveTo>
                    <a:pt x="6" y="22"/>
                  </a:moveTo>
                  <a:cubicBezTo>
                    <a:pt x="6" y="14"/>
                    <a:pt x="13" y="7"/>
                    <a:pt x="21" y="7"/>
                  </a:cubicBezTo>
                  <a:cubicBezTo>
                    <a:pt x="24" y="7"/>
                    <a:pt x="26" y="7"/>
                    <a:pt x="28" y="9"/>
                  </a:cubicBezTo>
                  <a:cubicBezTo>
                    <a:pt x="26" y="4"/>
                    <a:pt x="21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1"/>
                    <a:pt x="3" y="26"/>
                    <a:pt x="8" y="29"/>
                  </a:cubicBezTo>
                  <a:cubicBezTo>
                    <a:pt x="7" y="27"/>
                    <a:pt x="6" y="25"/>
                    <a:pt x="6" y="22"/>
                  </a:cubicBezTo>
                </a:path>
              </a:pathLst>
            </a:custGeom>
            <a:solidFill>
              <a:srgbClr val="DDA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任意多边形 38"/>
            <p:cNvSpPr>
              <a:spLocks/>
            </p:cNvSpPr>
            <p:nvPr/>
          </p:nvSpPr>
          <p:spPr bwMode="auto">
            <a:xfrm>
              <a:off x="2089833" y="2477342"/>
              <a:ext cx="885101" cy="636166"/>
            </a:xfrm>
            <a:custGeom>
              <a:avLst/>
              <a:gdLst>
                <a:gd name="T0" fmla="*/ 421 w 426"/>
                <a:gd name="T1" fmla="*/ 130 h 307"/>
                <a:gd name="T2" fmla="*/ 109 w 426"/>
                <a:gd name="T3" fmla="*/ 21 h 307"/>
                <a:gd name="T4" fmla="*/ 122 w 426"/>
                <a:gd name="T5" fmla="*/ 2 h 307"/>
                <a:gd name="T6" fmla="*/ 59 w 426"/>
                <a:gd name="T7" fmla="*/ 42 h 307"/>
                <a:gd name="T8" fmla="*/ 49 w 426"/>
                <a:gd name="T9" fmla="*/ 50 h 307"/>
                <a:gd name="T10" fmla="*/ 48 w 426"/>
                <a:gd name="T11" fmla="*/ 51 h 307"/>
                <a:gd name="T12" fmla="*/ 49 w 426"/>
                <a:gd name="T13" fmla="*/ 51 h 307"/>
                <a:gd name="T14" fmla="*/ 33 w 426"/>
                <a:gd name="T15" fmla="*/ 105 h 307"/>
                <a:gd name="T16" fmla="*/ 28 w 426"/>
                <a:gd name="T17" fmla="*/ 290 h 307"/>
                <a:gd name="T18" fmla="*/ 28 w 426"/>
                <a:gd name="T19" fmla="*/ 291 h 307"/>
                <a:gd name="T20" fmla="*/ 31 w 426"/>
                <a:gd name="T21" fmla="*/ 299 h 307"/>
                <a:gd name="T22" fmla="*/ 37 w 426"/>
                <a:gd name="T23" fmla="*/ 288 h 307"/>
                <a:gd name="T24" fmla="*/ 44 w 426"/>
                <a:gd name="T25" fmla="*/ 244 h 307"/>
                <a:gd name="T26" fmla="*/ 64 w 426"/>
                <a:gd name="T27" fmla="*/ 159 h 307"/>
                <a:gd name="T28" fmla="*/ 70 w 426"/>
                <a:gd name="T29" fmla="*/ 160 h 307"/>
                <a:gd name="T30" fmla="*/ 313 w 426"/>
                <a:gd name="T31" fmla="*/ 202 h 307"/>
                <a:gd name="T32" fmla="*/ 303 w 426"/>
                <a:gd name="T33" fmla="*/ 193 h 307"/>
                <a:gd name="T34" fmla="*/ 352 w 426"/>
                <a:gd name="T35" fmla="*/ 179 h 307"/>
                <a:gd name="T36" fmla="*/ 370 w 426"/>
                <a:gd name="T37" fmla="*/ 176 h 307"/>
                <a:gd name="T38" fmla="*/ 379 w 426"/>
                <a:gd name="T39" fmla="*/ 189 h 307"/>
                <a:gd name="T40" fmla="*/ 387 w 426"/>
                <a:gd name="T41" fmla="*/ 227 h 307"/>
                <a:gd name="T42" fmla="*/ 399 w 426"/>
                <a:gd name="T43" fmla="*/ 307 h 307"/>
                <a:gd name="T44" fmla="*/ 407 w 426"/>
                <a:gd name="T45" fmla="*/ 299 h 307"/>
                <a:gd name="T46" fmla="*/ 419 w 426"/>
                <a:gd name="T47" fmla="*/ 197 h 307"/>
                <a:gd name="T48" fmla="*/ 421 w 426"/>
                <a:gd name="T49" fmla="*/ 13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6" h="307">
                  <a:moveTo>
                    <a:pt x="421" y="130"/>
                  </a:moveTo>
                  <a:cubicBezTo>
                    <a:pt x="388" y="0"/>
                    <a:pt x="187" y="9"/>
                    <a:pt x="109" y="21"/>
                  </a:cubicBezTo>
                  <a:cubicBezTo>
                    <a:pt x="108" y="14"/>
                    <a:pt x="122" y="2"/>
                    <a:pt x="122" y="2"/>
                  </a:cubicBezTo>
                  <a:cubicBezTo>
                    <a:pt x="92" y="15"/>
                    <a:pt x="70" y="32"/>
                    <a:pt x="59" y="42"/>
                  </a:cubicBezTo>
                  <a:cubicBezTo>
                    <a:pt x="55" y="45"/>
                    <a:pt x="52" y="47"/>
                    <a:pt x="49" y="50"/>
                  </a:cubicBezTo>
                  <a:cubicBezTo>
                    <a:pt x="49" y="51"/>
                    <a:pt x="48" y="51"/>
                    <a:pt x="48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32" y="69"/>
                    <a:pt x="30" y="88"/>
                    <a:pt x="33" y="105"/>
                  </a:cubicBezTo>
                  <a:cubicBezTo>
                    <a:pt x="12" y="146"/>
                    <a:pt x="0" y="206"/>
                    <a:pt x="28" y="290"/>
                  </a:cubicBezTo>
                  <a:cubicBezTo>
                    <a:pt x="28" y="291"/>
                    <a:pt x="28" y="291"/>
                    <a:pt x="28" y="291"/>
                  </a:cubicBezTo>
                  <a:cubicBezTo>
                    <a:pt x="29" y="294"/>
                    <a:pt x="30" y="296"/>
                    <a:pt x="31" y="299"/>
                  </a:cubicBezTo>
                  <a:cubicBezTo>
                    <a:pt x="37" y="288"/>
                    <a:pt x="37" y="288"/>
                    <a:pt x="37" y="288"/>
                  </a:cubicBezTo>
                  <a:cubicBezTo>
                    <a:pt x="37" y="288"/>
                    <a:pt x="40" y="268"/>
                    <a:pt x="44" y="244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64" y="159"/>
                    <a:pt x="66" y="159"/>
                    <a:pt x="70" y="160"/>
                  </a:cubicBezTo>
                  <a:cubicBezTo>
                    <a:pt x="118" y="178"/>
                    <a:pt x="207" y="203"/>
                    <a:pt x="313" y="202"/>
                  </a:cubicBezTo>
                  <a:cubicBezTo>
                    <a:pt x="303" y="193"/>
                    <a:pt x="303" y="193"/>
                    <a:pt x="303" y="193"/>
                  </a:cubicBezTo>
                  <a:cubicBezTo>
                    <a:pt x="303" y="193"/>
                    <a:pt x="325" y="188"/>
                    <a:pt x="352" y="179"/>
                  </a:cubicBezTo>
                  <a:cubicBezTo>
                    <a:pt x="358" y="178"/>
                    <a:pt x="364" y="177"/>
                    <a:pt x="370" y="176"/>
                  </a:cubicBezTo>
                  <a:cubicBezTo>
                    <a:pt x="379" y="189"/>
                    <a:pt x="379" y="189"/>
                    <a:pt x="379" y="189"/>
                  </a:cubicBezTo>
                  <a:cubicBezTo>
                    <a:pt x="379" y="189"/>
                    <a:pt x="384" y="215"/>
                    <a:pt x="387" y="227"/>
                  </a:cubicBezTo>
                  <a:cubicBezTo>
                    <a:pt x="389" y="238"/>
                    <a:pt x="399" y="307"/>
                    <a:pt x="399" y="307"/>
                  </a:cubicBezTo>
                  <a:cubicBezTo>
                    <a:pt x="407" y="299"/>
                    <a:pt x="407" y="299"/>
                    <a:pt x="407" y="299"/>
                  </a:cubicBezTo>
                  <a:cubicBezTo>
                    <a:pt x="407" y="299"/>
                    <a:pt x="418" y="216"/>
                    <a:pt x="419" y="197"/>
                  </a:cubicBezTo>
                  <a:cubicBezTo>
                    <a:pt x="419" y="180"/>
                    <a:pt x="426" y="142"/>
                    <a:pt x="421" y="130"/>
                  </a:cubicBezTo>
                </a:path>
              </a:pathLst>
            </a:custGeom>
            <a:solidFill>
              <a:srgbClr val="753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任意多边形 39"/>
            <p:cNvSpPr>
              <a:spLocks/>
            </p:cNvSpPr>
            <p:nvPr/>
          </p:nvSpPr>
          <p:spPr bwMode="auto">
            <a:xfrm>
              <a:off x="2131323" y="5936149"/>
              <a:ext cx="347125" cy="123084"/>
            </a:xfrm>
            <a:custGeom>
              <a:avLst/>
              <a:gdLst>
                <a:gd name="T0" fmla="*/ 87 w 167"/>
                <a:gd name="T1" fmla="*/ 1 h 60"/>
                <a:gd name="T2" fmla="*/ 84 w 167"/>
                <a:gd name="T3" fmla="*/ 0 h 60"/>
                <a:gd name="T4" fmla="*/ 80 w 167"/>
                <a:gd name="T5" fmla="*/ 1 h 60"/>
                <a:gd name="T6" fmla="*/ 78 w 167"/>
                <a:gd name="T7" fmla="*/ 1 h 60"/>
                <a:gd name="T8" fmla="*/ 78 w 167"/>
                <a:gd name="T9" fmla="*/ 1 h 60"/>
                <a:gd name="T10" fmla="*/ 0 w 167"/>
                <a:gd name="T11" fmla="*/ 60 h 60"/>
                <a:gd name="T12" fmla="*/ 167 w 167"/>
                <a:gd name="T13" fmla="*/ 60 h 60"/>
                <a:gd name="T14" fmla="*/ 167 w 167"/>
                <a:gd name="T15" fmla="*/ 1 h 60"/>
                <a:gd name="T16" fmla="*/ 87 w 167"/>
                <a:gd name="T17" fmla="*/ 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60">
                  <a:moveTo>
                    <a:pt x="87" y="1"/>
                  </a:moveTo>
                  <a:cubicBezTo>
                    <a:pt x="86" y="1"/>
                    <a:pt x="85" y="0"/>
                    <a:pt x="84" y="0"/>
                  </a:cubicBezTo>
                  <a:cubicBezTo>
                    <a:pt x="82" y="0"/>
                    <a:pt x="81" y="1"/>
                    <a:pt x="80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35" y="3"/>
                    <a:pt x="0" y="28"/>
                    <a:pt x="0" y="60"/>
                  </a:cubicBezTo>
                  <a:cubicBezTo>
                    <a:pt x="167" y="60"/>
                    <a:pt x="167" y="60"/>
                    <a:pt x="167" y="60"/>
                  </a:cubicBezTo>
                  <a:cubicBezTo>
                    <a:pt x="167" y="1"/>
                    <a:pt x="167" y="1"/>
                    <a:pt x="167" y="1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37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任意多边形 40"/>
            <p:cNvSpPr>
              <a:spLocks/>
            </p:cNvSpPr>
            <p:nvPr/>
          </p:nvSpPr>
          <p:spPr bwMode="auto">
            <a:xfrm>
              <a:off x="2607064" y="5936149"/>
              <a:ext cx="347125" cy="123084"/>
            </a:xfrm>
            <a:custGeom>
              <a:avLst/>
              <a:gdLst>
                <a:gd name="T0" fmla="*/ 80 w 167"/>
                <a:gd name="T1" fmla="*/ 1 h 60"/>
                <a:gd name="T2" fmla="*/ 84 w 167"/>
                <a:gd name="T3" fmla="*/ 0 h 60"/>
                <a:gd name="T4" fmla="*/ 87 w 167"/>
                <a:gd name="T5" fmla="*/ 1 h 60"/>
                <a:gd name="T6" fmla="*/ 89 w 167"/>
                <a:gd name="T7" fmla="*/ 1 h 60"/>
                <a:gd name="T8" fmla="*/ 89 w 167"/>
                <a:gd name="T9" fmla="*/ 1 h 60"/>
                <a:gd name="T10" fmla="*/ 167 w 167"/>
                <a:gd name="T11" fmla="*/ 60 h 60"/>
                <a:gd name="T12" fmla="*/ 0 w 167"/>
                <a:gd name="T13" fmla="*/ 60 h 60"/>
                <a:gd name="T14" fmla="*/ 0 w 167"/>
                <a:gd name="T15" fmla="*/ 1 h 60"/>
                <a:gd name="T16" fmla="*/ 80 w 167"/>
                <a:gd name="T17" fmla="*/ 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60">
                  <a:moveTo>
                    <a:pt x="80" y="1"/>
                  </a:moveTo>
                  <a:cubicBezTo>
                    <a:pt x="81" y="1"/>
                    <a:pt x="83" y="0"/>
                    <a:pt x="84" y="0"/>
                  </a:cubicBezTo>
                  <a:cubicBezTo>
                    <a:pt x="85" y="0"/>
                    <a:pt x="86" y="1"/>
                    <a:pt x="87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133" y="3"/>
                    <a:pt x="167" y="28"/>
                    <a:pt x="167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rgbClr val="2D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任意多边形 41"/>
            <p:cNvSpPr>
              <a:spLocks/>
            </p:cNvSpPr>
            <p:nvPr/>
          </p:nvSpPr>
          <p:spPr bwMode="auto">
            <a:xfrm>
              <a:off x="2638873" y="4514456"/>
              <a:ext cx="315317" cy="74680"/>
            </a:xfrm>
            <a:custGeom>
              <a:avLst/>
              <a:gdLst>
                <a:gd name="T0" fmla="*/ 9 w 152"/>
                <a:gd name="T1" fmla="*/ 36 h 36"/>
                <a:gd name="T2" fmla="*/ 143 w 152"/>
                <a:gd name="T3" fmla="*/ 36 h 36"/>
                <a:gd name="T4" fmla="*/ 152 w 152"/>
                <a:gd name="T5" fmla="*/ 27 h 36"/>
                <a:gd name="T6" fmla="*/ 152 w 152"/>
                <a:gd name="T7" fmla="*/ 9 h 36"/>
                <a:gd name="T8" fmla="*/ 143 w 152"/>
                <a:gd name="T9" fmla="*/ 0 h 36"/>
                <a:gd name="T10" fmla="*/ 9 w 152"/>
                <a:gd name="T11" fmla="*/ 0 h 36"/>
                <a:gd name="T12" fmla="*/ 0 w 152"/>
                <a:gd name="T13" fmla="*/ 9 h 36"/>
                <a:gd name="T14" fmla="*/ 0 w 152"/>
                <a:gd name="T15" fmla="*/ 27 h 36"/>
                <a:gd name="T16" fmla="*/ 9 w 152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36">
                  <a:moveTo>
                    <a:pt x="9" y="36"/>
                  </a:moveTo>
                  <a:cubicBezTo>
                    <a:pt x="143" y="36"/>
                    <a:pt x="143" y="36"/>
                    <a:pt x="143" y="36"/>
                  </a:cubicBezTo>
                  <a:cubicBezTo>
                    <a:pt x="148" y="36"/>
                    <a:pt x="152" y="32"/>
                    <a:pt x="152" y="27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2" y="4"/>
                    <a:pt x="148" y="0"/>
                    <a:pt x="14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2"/>
                    <a:pt x="4" y="36"/>
                    <a:pt x="9" y="36"/>
                  </a:cubicBezTo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任意多边形 42"/>
            <p:cNvSpPr>
              <a:spLocks/>
            </p:cNvSpPr>
            <p:nvPr/>
          </p:nvSpPr>
          <p:spPr bwMode="auto">
            <a:xfrm>
              <a:off x="2120259" y="4514456"/>
              <a:ext cx="316700" cy="74680"/>
            </a:xfrm>
            <a:custGeom>
              <a:avLst/>
              <a:gdLst>
                <a:gd name="T0" fmla="*/ 9 w 152"/>
                <a:gd name="T1" fmla="*/ 36 h 36"/>
                <a:gd name="T2" fmla="*/ 143 w 152"/>
                <a:gd name="T3" fmla="*/ 36 h 36"/>
                <a:gd name="T4" fmla="*/ 152 w 152"/>
                <a:gd name="T5" fmla="*/ 27 h 36"/>
                <a:gd name="T6" fmla="*/ 152 w 152"/>
                <a:gd name="T7" fmla="*/ 9 h 36"/>
                <a:gd name="T8" fmla="*/ 143 w 152"/>
                <a:gd name="T9" fmla="*/ 0 h 36"/>
                <a:gd name="T10" fmla="*/ 9 w 152"/>
                <a:gd name="T11" fmla="*/ 0 h 36"/>
                <a:gd name="T12" fmla="*/ 0 w 152"/>
                <a:gd name="T13" fmla="*/ 9 h 36"/>
                <a:gd name="T14" fmla="*/ 0 w 152"/>
                <a:gd name="T15" fmla="*/ 27 h 36"/>
                <a:gd name="T16" fmla="*/ 9 w 152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36">
                  <a:moveTo>
                    <a:pt x="9" y="36"/>
                  </a:moveTo>
                  <a:cubicBezTo>
                    <a:pt x="143" y="36"/>
                    <a:pt x="143" y="36"/>
                    <a:pt x="143" y="36"/>
                  </a:cubicBezTo>
                  <a:cubicBezTo>
                    <a:pt x="148" y="36"/>
                    <a:pt x="152" y="32"/>
                    <a:pt x="152" y="27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2" y="4"/>
                    <a:pt x="148" y="0"/>
                    <a:pt x="14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2"/>
                    <a:pt x="4" y="36"/>
                    <a:pt x="9" y="36"/>
                  </a:cubicBezTo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任意多边形 43"/>
            <p:cNvSpPr>
              <a:spLocks/>
            </p:cNvSpPr>
            <p:nvPr/>
          </p:nvSpPr>
          <p:spPr bwMode="auto">
            <a:xfrm>
              <a:off x="3620781" y="3627972"/>
              <a:ext cx="569784" cy="154893"/>
            </a:xfrm>
            <a:custGeom>
              <a:avLst/>
              <a:gdLst>
                <a:gd name="T0" fmla="*/ 236 w 274"/>
                <a:gd name="T1" fmla="*/ 14 h 75"/>
                <a:gd name="T2" fmla="*/ 124 w 274"/>
                <a:gd name="T3" fmla="*/ 12 h 75"/>
                <a:gd name="T4" fmla="*/ 122 w 274"/>
                <a:gd name="T5" fmla="*/ 2 h 75"/>
                <a:gd name="T6" fmla="*/ 72 w 274"/>
                <a:gd name="T7" fmla="*/ 13 h 75"/>
                <a:gd name="T8" fmla="*/ 46 w 274"/>
                <a:gd name="T9" fmla="*/ 14 h 75"/>
                <a:gd name="T10" fmla="*/ 0 w 274"/>
                <a:gd name="T11" fmla="*/ 45 h 75"/>
                <a:gd name="T12" fmla="*/ 58 w 274"/>
                <a:gd name="T13" fmla="*/ 75 h 75"/>
                <a:gd name="T14" fmla="*/ 186 w 274"/>
                <a:gd name="T15" fmla="*/ 45 h 75"/>
                <a:gd name="T16" fmla="*/ 236 w 274"/>
                <a:gd name="T17" fmla="*/ 1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75">
                  <a:moveTo>
                    <a:pt x="236" y="14"/>
                  </a:moveTo>
                  <a:cubicBezTo>
                    <a:pt x="236" y="14"/>
                    <a:pt x="178" y="12"/>
                    <a:pt x="124" y="12"/>
                  </a:cubicBezTo>
                  <a:cubicBezTo>
                    <a:pt x="129" y="8"/>
                    <a:pt x="133" y="3"/>
                    <a:pt x="122" y="2"/>
                  </a:cubicBezTo>
                  <a:cubicBezTo>
                    <a:pt x="109" y="0"/>
                    <a:pt x="88" y="7"/>
                    <a:pt x="72" y="13"/>
                  </a:cubicBezTo>
                  <a:cubicBezTo>
                    <a:pt x="62" y="13"/>
                    <a:pt x="53" y="13"/>
                    <a:pt x="46" y="14"/>
                  </a:cubicBezTo>
                  <a:cubicBezTo>
                    <a:pt x="0" y="18"/>
                    <a:pt x="0" y="45"/>
                    <a:pt x="0" y="4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98" y="55"/>
                    <a:pt x="186" y="45"/>
                  </a:cubicBezTo>
                  <a:cubicBezTo>
                    <a:pt x="274" y="36"/>
                    <a:pt x="236" y="14"/>
                    <a:pt x="236" y="14"/>
                  </a:cubicBezTo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任意多边形 44"/>
            <p:cNvSpPr>
              <a:spLocks/>
            </p:cNvSpPr>
            <p:nvPr/>
          </p:nvSpPr>
          <p:spPr bwMode="auto">
            <a:xfrm>
              <a:off x="2450789" y="3229677"/>
              <a:ext cx="107872" cy="99574"/>
            </a:xfrm>
            <a:custGeom>
              <a:avLst/>
              <a:gdLst>
                <a:gd name="T0" fmla="*/ 52 w 52"/>
                <a:gd name="T1" fmla="*/ 4 h 48"/>
                <a:gd name="T2" fmla="*/ 5 w 52"/>
                <a:gd name="T3" fmla="*/ 24 h 48"/>
                <a:gd name="T4" fmla="*/ 40 w 52"/>
                <a:gd name="T5" fmla="*/ 48 h 48"/>
                <a:gd name="T6" fmla="*/ 52 w 52"/>
                <a:gd name="T7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52" y="4"/>
                  </a:moveTo>
                  <a:cubicBezTo>
                    <a:pt x="29" y="0"/>
                    <a:pt x="10" y="8"/>
                    <a:pt x="5" y="24"/>
                  </a:cubicBezTo>
                  <a:cubicBezTo>
                    <a:pt x="0" y="40"/>
                    <a:pt x="21" y="46"/>
                    <a:pt x="40" y="48"/>
                  </a:cubicBezTo>
                  <a:cubicBezTo>
                    <a:pt x="4" y="38"/>
                    <a:pt x="26" y="2"/>
                    <a:pt x="52" y="4"/>
                  </a:cubicBezTo>
                  <a:close/>
                </a:path>
              </a:pathLst>
            </a:custGeom>
            <a:solidFill>
              <a:srgbClr val="FFA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任意多边形 45"/>
            <p:cNvSpPr>
              <a:spLocks/>
            </p:cNvSpPr>
            <p:nvPr/>
          </p:nvSpPr>
          <p:spPr bwMode="auto">
            <a:xfrm>
              <a:off x="2250258" y="2971062"/>
              <a:ext cx="154893" cy="37340"/>
            </a:xfrm>
            <a:custGeom>
              <a:avLst/>
              <a:gdLst>
                <a:gd name="T0" fmla="*/ 6 w 75"/>
                <a:gd name="T1" fmla="*/ 18 h 18"/>
                <a:gd name="T2" fmla="*/ 1 w 75"/>
                <a:gd name="T3" fmla="*/ 15 h 18"/>
                <a:gd name="T4" fmla="*/ 3 w 75"/>
                <a:gd name="T5" fmla="*/ 8 h 18"/>
                <a:gd name="T6" fmla="*/ 71 w 75"/>
                <a:gd name="T7" fmla="*/ 7 h 18"/>
                <a:gd name="T8" fmla="*/ 73 w 75"/>
                <a:gd name="T9" fmla="*/ 14 h 18"/>
                <a:gd name="T10" fmla="*/ 67 w 75"/>
                <a:gd name="T11" fmla="*/ 16 h 18"/>
                <a:gd name="T12" fmla="*/ 8 w 75"/>
                <a:gd name="T13" fmla="*/ 18 h 18"/>
                <a:gd name="T14" fmla="*/ 6 w 75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18">
                  <a:moveTo>
                    <a:pt x="6" y="18"/>
                  </a:moveTo>
                  <a:cubicBezTo>
                    <a:pt x="4" y="18"/>
                    <a:pt x="2" y="17"/>
                    <a:pt x="1" y="15"/>
                  </a:cubicBezTo>
                  <a:cubicBezTo>
                    <a:pt x="0" y="12"/>
                    <a:pt x="1" y="9"/>
                    <a:pt x="3" y="8"/>
                  </a:cubicBezTo>
                  <a:cubicBezTo>
                    <a:pt x="18" y="1"/>
                    <a:pt x="57" y="0"/>
                    <a:pt x="71" y="7"/>
                  </a:cubicBezTo>
                  <a:cubicBezTo>
                    <a:pt x="73" y="8"/>
                    <a:pt x="75" y="11"/>
                    <a:pt x="73" y="14"/>
                  </a:cubicBezTo>
                  <a:cubicBezTo>
                    <a:pt x="72" y="16"/>
                    <a:pt x="69" y="17"/>
                    <a:pt x="67" y="16"/>
                  </a:cubicBezTo>
                  <a:cubicBezTo>
                    <a:pt x="56" y="12"/>
                    <a:pt x="21" y="12"/>
                    <a:pt x="8" y="18"/>
                  </a:cubicBezTo>
                  <a:cubicBezTo>
                    <a:pt x="7" y="18"/>
                    <a:pt x="6" y="18"/>
                    <a:pt x="6" y="18"/>
                  </a:cubicBezTo>
                  <a:close/>
                </a:path>
              </a:pathLst>
            </a:custGeom>
            <a:solidFill>
              <a:srgbClr val="753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/>
            </p:cNvSpPr>
            <p:nvPr/>
          </p:nvSpPr>
          <p:spPr bwMode="auto">
            <a:xfrm>
              <a:off x="2262705" y="3065104"/>
              <a:ext cx="149361" cy="15212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任意多边形 47"/>
            <p:cNvSpPr>
              <a:spLocks/>
            </p:cNvSpPr>
            <p:nvPr/>
          </p:nvSpPr>
          <p:spPr bwMode="auto">
            <a:xfrm>
              <a:off x="2667915" y="2971062"/>
              <a:ext cx="154893" cy="37340"/>
            </a:xfrm>
            <a:custGeom>
              <a:avLst/>
              <a:gdLst>
                <a:gd name="T0" fmla="*/ 69 w 75"/>
                <a:gd name="T1" fmla="*/ 18 h 18"/>
                <a:gd name="T2" fmla="*/ 74 w 75"/>
                <a:gd name="T3" fmla="*/ 15 h 18"/>
                <a:gd name="T4" fmla="*/ 71 w 75"/>
                <a:gd name="T5" fmla="*/ 8 h 18"/>
                <a:gd name="T6" fmla="*/ 4 w 75"/>
                <a:gd name="T7" fmla="*/ 7 h 18"/>
                <a:gd name="T8" fmla="*/ 1 w 75"/>
                <a:gd name="T9" fmla="*/ 14 h 18"/>
                <a:gd name="T10" fmla="*/ 8 w 75"/>
                <a:gd name="T11" fmla="*/ 16 h 18"/>
                <a:gd name="T12" fmla="*/ 67 w 75"/>
                <a:gd name="T13" fmla="*/ 18 h 18"/>
                <a:gd name="T14" fmla="*/ 69 w 75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18">
                  <a:moveTo>
                    <a:pt x="69" y="18"/>
                  </a:moveTo>
                  <a:cubicBezTo>
                    <a:pt x="71" y="18"/>
                    <a:pt x="73" y="17"/>
                    <a:pt x="74" y="15"/>
                  </a:cubicBezTo>
                  <a:cubicBezTo>
                    <a:pt x="75" y="12"/>
                    <a:pt x="74" y="9"/>
                    <a:pt x="71" y="8"/>
                  </a:cubicBezTo>
                  <a:cubicBezTo>
                    <a:pt x="56" y="1"/>
                    <a:pt x="18" y="0"/>
                    <a:pt x="4" y="7"/>
                  </a:cubicBezTo>
                  <a:cubicBezTo>
                    <a:pt x="1" y="8"/>
                    <a:pt x="0" y="11"/>
                    <a:pt x="1" y="14"/>
                  </a:cubicBezTo>
                  <a:cubicBezTo>
                    <a:pt x="2" y="16"/>
                    <a:pt x="5" y="17"/>
                    <a:pt x="8" y="16"/>
                  </a:cubicBezTo>
                  <a:cubicBezTo>
                    <a:pt x="18" y="12"/>
                    <a:pt x="54" y="12"/>
                    <a:pt x="67" y="18"/>
                  </a:cubicBezTo>
                  <a:cubicBezTo>
                    <a:pt x="67" y="18"/>
                    <a:pt x="68" y="18"/>
                    <a:pt x="69" y="18"/>
                  </a:cubicBezTo>
                  <a:close/>
                </a:path>
              </a:pathLst>
            </a:custGeom>
            <a:solidFill>
              <a:srgbClr val="753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>
              <a:spLocks/>
            </p:cNvSpPr>
            <p:nvPr/>
          </p:nvSpPr>
          <p:spPr bwMode="auto">
            <a:xfrm>
              <a:off x="2661000" y="3065104"/>
              <a:ext cx="149361" cy="15212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2300368" y="3099550"/>
              <a:ext cx="86002" cy="86002"/>
            </a:xfrm>
            <a:prstGeom prst="ellipse">
              <a:avLst/>
            </a:prstGeom>
            <a:solidFill>
              <a:srgbClr val="664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>
              <a:spLocks/>
            </p:cNvSpPr>
            <p:nvPr/>
          </p:nvSpPr>
          <p:spPr bwMode="auto">
            <a:xfrm>
              <a:off x="2713553" y="3105209"/>
              <a:ext cx="20744" cy="2074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686296" y="3099550"/>
              <a:ext cx="86002" cy="86002"/>
            </a:xfrm>
            <a:prstGeom prst="ellipse">
              <a:avLst/>
            </a:prstGeom>
            <a:solidFill>
              <a:srgbClr val="664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任意多边形 52"/>
            <p:cNvSpPr>
              <a:spLocks/>
            </p:cNvSpPr>
            <p:nvPr/>
          </p:nvSpPr>
          <p:spPr bwMode="auto">
            <a:xfrm>
              <a:off x="2132706" y="3018083"/>
              <a:ext cx="809037" cy="250317"/>
            </a:xfrm>
            <a:custGeom>
              <a:avLst/>
              <a:gdLst>
                <a:gd name="T0" fmla="*/ 385 w 389"/>
                <a:gd name="T1" fmla="*/ 7 h 121"/>
                <a:gd name="T2" fmla="*/ 354 w 389"/>
                <a:gd name="T3" fmla="*/ 7 h 121"/>
                <a:gd name="T4" fmla="*/ 243 w 389"/>
                <a:gd name="T5" fmla="*/ 14 h 121"/>
                <a:gd name="T6" fmla="*/ 194 w 389"/>
                <a:gd name="T7" fmla="*/ 18 h 121"/>
                <a:gd name="T8" fmla="*/ 146 w 389"/>
                <a:gd name="T9" fmla="*/ 14 h 121"/>
                <a:gd name="T10" fmla="*/ 35 w 389"/>
                <a:gd name="T11" fmla="*/ 7 h 121"/>
                <a:gd name="T12" fmla="*/ 4 w 389"/>
                <a:gd name="T13" fmla="*/ 7 h 121"/>
                <a:gd name="T14" fmla="*/ 4 w 389"/>
                <a:gd name="T15" fmla="*/ 34 h 121"/>
                <a:gd name="T16" fmla="*/ 13 w 389"/>
                <a:gd name="T17" fmla="*/ 40 h 121"/>
                <a:gd name="T18" fmla="*/ 23 w 389"/>
                <a:gd name="T19" fmla="*/ 81 h 121"/>
                <a:gd name="T20" fmla="*/ 38 w 389"/>
                <a:gd name="T21" fmla="*/ 105 h 121"/>
                <a:gd name="T22" fmla="*/ 61 w 389"/>
                <a:gd name="T23" fmla="*/ 117 h 121"/>
                <a:gd name="T24" fmla="*/ 128 w 389"/>
                <a:gd name="T25" fmla="*/ 111 h 121"/>
                <a:gd name="T26" fmla="*/ 167 w 389"/>
                <a:gd name="T27" fmla="*/ 58 h 121"/>
                <a:gd name="T28" fmla="*/ 191 w 389"/>
                <a:gd name="T29" fmla="*/ 35 h 121"/>
                <a:gd name="T30" fmla="*/ 193 w 389"/>
                <a:gd name="T31" fmla="*/ 35 h 121"/>
                <a:gd name="T32" fmla="*/ 198 w 389"/>
                <a:gd name="T33" fmla="*/ 35 h 121"/>
                <a:gd name="T34" fmla="*/ 222 w 389"/>
                <a:gd name="T35" fmla="*/ 58 h 121"/>
                <a:gd name="T36" fmla="*/ 261 w 389"/>
                <a:gd name="T37" fmla="*/ 111 h 121"/>
                <a:gd name="T38" fmla="*/ 328 w 389"/>
                <a:gd name="T39" fmla="*/ 117 h 121"/>
                <a:gd name="T40" fmla="*/ 350 w 389"/>
                <a:gd name="T41" fmla="*/ 105 h 121"/>
                <a:gd name="T42" fmla="*/ 366 w 389"/>
                <a:gd name="T43" fmla="*/ 81 h 121"/>
                <a:gd name="T44" fmla="*/ 376 w 389"/>
                <a:gd name="T45" fmla="*/ 40 h 121"/>
                <a:gd name="T46" fmla="*/ 385 w 389"/>
                <a:gd name="T47" fmla="*/ 34 h 121"/>
                <a:gd name="T48" fmla="*/ 385 w 389"/>
                <a:gd name="T49" fmla="*/ 7 h 121"/>
                <a:gd name="T50" fmla="*/ 156 w 389"/>
                <a:gd name="T51" fmla="*/ 58 h 121"/>
                <a:gd name="T52" fmla="*/ 121 w 389"/>
                <a:gd name="T53" fmla="*/ 106 h 121"/>
                <a:gd name="T54" fmla="*/ 56 w 389"/>
                <a:gd name="T55" fmla="*/ 108 h 121"/>
                <a:gd name="T56" fmla="*/ 25 w 389"/>
                <a:gd name="T57" fmla="*/ 27 h 121"/>
                <a:gd name="T58" fmla="*/ 85 w 389"/>
                <a:gd name="T59" fmla="*/ 15 h 121"/>
                <a:gd name="T60" fmla="*/ 142 w 389"/>
                <a:gd name="T61" fmla="*/ 21 h 121"/>
                <a:gd name="T62" fmla="*/ 156 w 389"/>
                <a:gd name="T63" fmla="*/ 58 h 121"/>
                <a:gd name="T64" fmla="*/ 333 w 389"/>
                <a:gd name="T65" fmla="*/ 108 h 121"/>
                <a:gd name="T66" fmla="*/ 268 w 389"/>
                <a:gd name="T67" fmla="*/ 106 h 121"/>
                <a:gd name="T68" fmla="*/ 233 w 389"/>
                <a:gd name="T69" fmla="*/ 58 h 121"/>
                <a:gd name="T70" fmla="*/ 246 w 389"/>
                <a:gd name="T71" fmla="*/ 21 h 121"/>
                <a:gd name="T72" fmla="*/ 304 w 389"/>
                <a:gd name="T73" fmla="*/ 15 h 121"/>
                <a:gd name="T74" fmla="*/ 364 w 389"/>
                <a:gd name="T75" fmla="*/ 27 h 121"/>
                <a:gd name="T76" fmla="*/ 333 w 389"/>
                <a:gd name="T77" fmla="*/ 10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9" h="121">
                  <a:moveTo>
                    <a:pt x="385" y="7"/>
                  </a:moveTo>
                  <a:cubicBezTo>
                    <a:pt x="385" y="7"/>
                    <a:pt x="362" y="7"/>
                    <a:pt x="354" y="7"/>
                  </a:cubicBezTo>
                  <a:cubicBezTo>
                    <a:pt x="346" y="8"/>
                    <a:pt x="310" y="0"/>
                    <a:pt x="243" y="14"/>
                  </a:cubicBezTo>
                  <a:cubicBezTo>
                    <a:pt x="243" y="14"/>
                    <a:pt x="222" y="18"/>
                    <a:pt x="194" y="18"/>
                  </a:cubicBezTo>
                  <a:cubicBezTo>
                    <a:pt x="167" y="18"/>
                    <a:pt x="146" y="14"/>
                    <a:pt x="146" y="14"/>
                  </a:cubicBezTo>
                  <a:cubicBezTo>
                    <a:pt x="79" y="0"/>
                    <a:pt x="43" y="8"/>
                    <a:pt x="35" y="7"/>
                  </a:cubicBezTo>
                  <a:cubicBezTo>
                    <a:pt x="26" y="7"/>
                    <a:pt x="4" y="7"/>
                    <a:pt x="4" y="7"/>
                  </a:cubicBezTo>
                  <a:cubicBezTo>
                    <a:pt x="0" y="21"/>
                    <a:pt x="3" y="33"/>
                    <a:pt x="4" y="34"/>
                  </a:cubicBezTo>
                  <a:cubicBezTo>
                    <a:pt x="5" y="34"/>
                    <a:pt x="9" y="34"/>
                    <a:pt x="13" y="40"/>
                  </a:cubicBezTo>
                  <a:cubicBezTo>
                    <a:pt x="17" y="46"/>
                    <a:pt x="17" y="62"/>
                    <a:pt x="23" y="81"/>
                  </a:cubicBezTo>
                  <a:cubicBezTo>
                    <a:pt x="26" y="90"/>
                    <a:pt x="32" y="99"/>
                    <a:pt x="38" y="105"/>
                  </a:cubicBezTo>
                  <a:cubicBezTo>
                    <a:pt x="46" y="112"/>
                    <a:pt x="55" y="115"/>
                    <a:pt x="61" y="117"/>
                  </a:cubicBezTo>
                  <a:cubicBezTo>
                    <a:pt x="72" y="119"/>
                    <a:pt x="106" y="121"/>
                    <a:pt x="128" y="111"/>
                  </a:cubicBezTo>
                  <a:cubicBezTo>
                    <a:pt x="149" y="101"/>
                    <a:pt x="159" y="80"/>
                    <a:pt x="167" y="58"/>
                  </a:cubicBezTo>
                  <a:cubicBezTo>
                    <a:pt x="175" y="36"/>
                    <a:pt x="191" y="35"/>
                    <a:pt x="191" y="35"/>
                  </a:cubicBezTo>
                  <a:cubicBezTo>
                    <a:pt x="191" y="35"/>
                    <a:pt x="191" y="35"/>
                    <a:pt x="193" y="35"/>
                  </a:cubicBezTo>
                  <a:cubicBezTo>
                    <a:pt x="196" y="35"/>
                    <a:pt x="198" y="35"/>
                    <a:pt x="198" y="35"/>
                  </a:cubicBezTo>
                  <a:cubicBezTo>
                    <a:pt x="198" y="35"/>
                    <a:pt x="214" y="36"/>
                    <a:pt x="222" y="58"/>
                  </a:cubicBezTo>
                  <a:cubicBezTo>
                    <a:pt x="230" y="80"/>
                    <a:pt x="240" y="101"/>
                    <a:pt x="261" y="111"/>
                  </a:cubicBezTo>
                  <a:cubicBezTo>
                    <a:pt x="282" y="121"/>
                    <a:pt x="317" y="119"/>
                    <a:pt x="328" y="117"/>
                  </a:cubicBezTo>
                  <a:cubicBezTo>
                    <a:pt x="334" y="115"/>
                    <a:pt x="343" y="112"/>
                    <a:pt x="350" y="105"/>
                  </a:cubicBezTo>
                  <a:cubicBezTo>
                    <a:pt x="357" y="99"/>
                    <a:pt x="363" y="90"/>
                    <a:pt x="366" y="81"/>
                  </a:cubicBezTo>
                  <a:cubicBezTo>
                    <a:pt x="371" y="62"/>
                    <a:pt x="372" y="46"/>
                    <a:pt x="376" y="40"/>
                  </a:cubicBezTo>
                  <a:cubicBezTo>
                    <a:pt x="379" y="34"/>
                    <a:pt x="384" y="34"/>
                    <a:pt x="385" y="34"/>
                  </a:cubicBezTo>
                  <a:cubicBezTo>
                    <a:pt x="386" y="33"/>
                    <a:pt x="389" y="21"/>
                    <a:pt x="385" y="7"/>
                  </a:cubicBezTo>
                  <a:moveTo>
                    <a:pt x="156" y="58"/>
                  </a:moveTo>
                  <a:cubicBezTo>
                    <a:pt x="154" y="70"/>
                    <a:pt x="145" y="98"/>
                    <a:pt x="121" y="106"/>
                  </a:cubicBezTo>
                  <a:cubicBezTo>
                    <a:pt x="84" y="119"/>
                    <a:pt x="56" y="108"/>
                    <a:pt x="56" y="108"/>
                  </a:cubicBezTo>
                  <a:cubicBezTo>
                    <a:pt x="27" y="100"/>
                    <a:pt x="19" y="40"/>
                    <a:pt x="25" y="27"/>
                  </a:cubicBezTo>
                  <a:cubicBezTo>
                    <a:pt x="31" y="15"/>
                    <a:pt x="49" y="15"/>
                    <a:pt x="85" y="15"/>
                  </a:cubicBezTo>
                  <a:cubicBezTo>
                    <a:pt x="121" y="15"/>
                    <a:pt x="142" y="21"/>
                    <a:pt x="142" y="21"/>
                  </a:cubicBezTo>
                  <a:cubicBezTo>
                    <a:pt x="161" y="27"/>
                    <a:pt x="158" y="46"/>
                    <a:pt x="156" y="58"/>
                  </a:cubicBezTo>
                  <a:moveTo>
                    <a:pt x="333" y="108"/>
                  </a:moveTo>
                  <a:cubicBezTo>
                    <a:pt x="333" y="108"/>
                    <a:pt x="305" y="119"/>
                    <a:pt x="268" y="106"/>
                  </a:cubicBezTo>
                  <a:cubicBezTo>
                    <a:pt x="244" y="98"/>
                    <a:pt x="235" y="70"/>
                    <a:pt x="233" y="58"/>
                  </a:cubicBezTo>
                  <a:cubicBezTo>
                    <a:pt x="231" y="46"/>
                    <a:pt x="228" y="27"/>
                    <a:pt x="246" y="21"/>
                  </a:cubicBezTo>
                  <a:cubicBezTo>
                    <a:pt x="246" y="21"/>
                    <a:pt x="268" y="15"/>
                    <a:pt x="304" y="15"/>
                  </a:cubicBezTo>
                  <a:cubicBezTo>
                    <a:pt x="340" y="15"/>
                    <a:pt x="358" y="15"/>
                    <a:pt x="364" y="27"/>
                  </a:cubicBezTo>
                  <a:cubicBezTo>
                    <a:pt x="370" y="40"/>
                    <a:pt x="361" y="100"/>
                    <a:pt x="333" y="108"/>
                  </a:cubicBezTo>
                </a:path>
              </a:pathLst>
            </a:custGeom>
            <a:solidFill>
              <a:srgbClr val="04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523306" y="1041290"/>
            <a:ext cx="1321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雜湊 </a:t>
            </a:r>
            <a:r>
              <a:rPr lang="en-US" altLang="zh-TW" b="1" dirty="0"/>
              <a:t>(Hash)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011" y="1676503"/>
            <a:ext cx="4594910" cy="296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35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>
            <a:off x="2411433" y="719056"/>
            <a:ext cx="6193015" cy="4237536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" name="直角三角形 4"/>
          <p:cNvSpPr/>
          <p:nvPr/>
        </p:nvSpPr>
        <p:spPr>
          <a:xfrm>
            <a:off x="7866097" y="688376"/>
            <a:ext cx="738351" cy="735887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xmlns="" id="{9A120663-5C45-4915-A40F-DD0CB7EEA328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65" name="TextBox 86">
              <a:extLst>
                <a:ext uri="{FF2B5EF4-FFF2-40B4-BE49-F238E27FC236}">
                  <a16:creationId xmlns:a16="http://schemas.microsoft.com/office/drawing/2014/main" xmlns="" id="{1CD35F42-58B4-4CEE-AA68-5CAEEB33E167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 smtClean="0">
                  <a:latin typeface="+mn-lt"/>
                  <a:ea typeface="+mn-ea"/>
                  <a:cs typeface="+mn-ea"/>
                  <a:sym typeface="+mn-lt"/>
                </a:rPr>
                <a:t>製作方法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xmlns="" id="{99A51838-EC93-42D5-85CD-DF1934AC4E16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77588" y="1726436"/>
            <a:ext cx="1819297" cy="2686418"/>
            <a:chOff x="1764836" y="2477342"/>
            <a:chExt cx="2425729" cy="3581891"/>
          </a:xfrm>
        </p:grpSpPr>
        <p:sp>
          <p:nvSpPr>
            <p:cNvPr id="15" name="任意多边形 17"/>
            <p:cNvSpPr>
              <a:spLocks/>
            </p:cNvSpPr>
            <p:nvPr/>
          </p:nvSpPr>
          <p:spPr bwMode="auto">
            <a:xfrm>
              <a:off x="2968020" y="3687440"/>
              <a:ext cx="793825" cy="698399"/>
            </a:xfrm>
            <a:custGeom>
              <a:avLst/>
              <a:gdLst>
                <a:gd name="T0" fmla="*/ 57 w 382"/>
                <a:gd name="T1" fmla="*/ 0 h 337"/>
                <a:gd name="T2" fmla="*/ 201 w 382"/>
                <a:gd name="T3" fmla="*/ 227 h 337"/>
                <a:gd name="T4" fmla="*/ 308 w 382"/>
                <a:gd name="T5" fmla="*/ 11 h 337"/>
                <a:gd name="T6" fmla="*/ 382 w 382"/>
                <a:gd name="T7" fmla="*/ 48 h 337"/>
                <a:gd name="T8" fmla="*/ 249 w 382"/>
                <a:gd name="T9" fmla="*/ 314 h 337"/>
                <a:gd name="T10" fmla="*/ 220 w 382"/>
                <a:gd name="T11" fmla="*/ 336 h 337"/>
                <a:gd name="T12" fmla="*/ 212 w 382"/>
                <a:gd name="T13" fmla="*/ 337 h 337"/>
                <a:gd name="T14" fmla="*/ 186 w 382"/>
                <a:gd name="T15" fmla="*/ 328 h 337"/>
                <a:gd name="T16" fmla="*/ 0 w 382"/>
                <a:gd name="T17" fmla="*/ 120 h 337"/>
                <a:gd name="T18" fmla="*/ 57 w 382"/>
                <a:gd name="T19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2" h="337">
                  <a:moveTo>
                    <a:pt x="57" y="0"/>
                  </a:moveTo>
                  <a:cubicBezTo>
                    <a:pt x="201" y="227"/>
                    <a:pt x="201" y="227"/>
                    <a:pt x="201" y="227"/>
                  </a:cubicBezTo>
                  <a:cubicBezTo>
                    <a:pt x="308" y="11"/>
                    <a:pt x="308" y="11"/>
                    <a:pt x="308" y="11"/>
                  </a:cubicBezTo>
                  <a:cubicBezTo>
                    <a:pt x="382" y="48"/>
                    <a:pt x="382" y="48"/>
                    <a:pt x="382" y="48"/>
                  </a:cubicBezTo>
                  <a:cubicBezTo>
                    <a:pt x="249" y="314"/>
                    <a:pt x="249" y="314"/>
                    <a:pt x="249" y="314"/>
                  </a:cubicBezTo>
                  <a:cubicBezTo>
                    <a:pt x="243" y="326"/>
                    <a:pt x="233" y="334"/>
                    <a:pt x="220" y="336"/>
                  </a:cubicBezTo>
                  <a:cubicBezTo>
                    <a:pt x="218" y="337"/>
                    <a:pt x="215" y="337"/>
                    <a:pt x="212" y="337"/>
                  </a:cubicBezTo>
                  <a:cubicBezTo>
                    <a:pt x="203" y="337"/>
                    <a:pt x="193" y="334"/>
                    <a:pt x="186" y="328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>
              <a:spLocks/>
            </p:cNvSpPr>
            <p:nvPr/>
          </p:nvSpPr>
          <p:spPr bwMode="auto">
            <a:xfrm>
              <a:off x="2367811" y="3525632"/>
              <a:ext cx="349891" cy="89893"/>
            </a:xfrm>
            <a:prstGeom prst="rect">
              <a:avLst/>
            </a:prstGeom>
            <a:solidFill>
              <a:srgbClr val="E0B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任意多边形 19"/>
            <p:cNvSpPr>
              <a:spLocks/>
            </p:cNvSpPr>
            <p:nvPr/>
          </p:nvSpPr>
          <p:spPr bwMode="auto">
            <a:xfrm>
              <a:off x="2035898" y="2727659"/>
              <a:ext cx="615421" cy="860207"/>
            </a:xfrm>
            <a:custGeom>
              <a:avLst/>
              <a:gdLst>
                <a:gd name="T0" fmla="*/ 280 w 296"/>
                <a:gd name="T1" fmla="*/ 287 h 415"/>
                <a:gd name="T2" fmla="*/ 256 w 296"/>
                <a:gd name="T3" fmla="*/ 275 h 415"/>
                <a:gd name="T4" fmla="*/ 256 w 296"/>
                <a:gd name="T5" fmla="*/ 30 h 415"/>
                <a:gd name="T6" fmla="*/ 296 w 296"/>
                <a:gd name="T7" fmla="*/ 0 h 415"/>
                <a:gd name="T8" fmla="*/ 241 w 296"/>
                <a:gd name="T9" fmla="*/ 0 h 415"/>
                <a:gd name="T10" fmla="*/ 59 w 296"/>
                <a:gd name="T11" fmla="*/ 0 h 415"/>
                <a:gd name="T12" fmla="*/ 52 w 296"/>
                <a:gd name="T13" fmla="*/ 158 h 415"/>
                <a:gd name="T14" fmla="*/ 51 w 296"/>
                <a:gd name="T15" fmla="*/ 160 h 415"/>
                <a:gd name="T16" fmla="*/ 0 w 296"/>
                <a:gd name="T17" fmla="*/ 208 h 415"/>
                <a:gd name="T18" fmla="*/ 51 w 296"/>
                <a:gd name="T19" fmla="*/ 255 h 415"/>
                <a:gd name="T20" fmla="*/ 54 w 296"/>
                <a:gd name="T21" fmla="*/ 255 h 415"/>
                <a:gd name="T22" fmla="*/ 54 w 296"/>
                <a:gd name="T23" fmla="*/ 256 h 415"/>
                <a:gd name="T24" fmla="*/ 54 w 296"/>
                <a:gd name="T25" fmla="*/ 256 h 415"/>
                <a:gd name="T26" fmla="*/ 195 w 296"/>
                <a:gd name="T27" fmla="*/ 413 h 415"/>
                <a:gd name="T28" fmla="*/ 195 w 296"/>
                <a:gd name="T29" fmla="*/ 413 h 415"/>
                <a:gd name="T30" fmla="*/ 241 w 296"/>
                <a:gd name="T31" fmla="*/ 413 h 415"/>
                <a:gd name="T32" fmla="*/ 256 w 296"/>
                <a:gd name="T33" fmla="*/ 414 h 415"/>
                <a:gd name="T34" fmla="*/ 256 w 296"/>
                <a:gd name="T35" fmla="*/ 302 h 415"/>
                <a:gd name="T36" fmla="*/ 280 w 296"/>
                <a:gd name="T37" fmla="*/ 287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6" h="415">
                  <a:moveTo>
                    <a:pt x="280" y="287"/>
                  </a:moveTo>
                  <a:cubicBezTo>
                    <a:pt x="256" y="275"/>
                    <a:pt x="256" y="275"/>
                    <a:pt x="256" y="275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6" y="30"/>
                    <a:pt x="272" y="24"/>
                    <a:pt x="296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4" y="83"/>
                    <a:pt x="52" y="158"/>
                  </a:cubicBezTo>
                  <a:cubicBezTo>
                    <a:pt x="52" y="158"/>
                    <a:pt x="51" y="160"/>
                    <a:pt x="51" y="160"/>
                  </a:cubicBezTo>
                  <a:cubicBezTo>
                    <a:pt x="22" y="160"/>
                    <a:pt x="0" y="182"/>
                    <a:pt x="0" y="208"/>
                  </a:cubicBezTo>
                  <a:cubicBezTo>
                    <a:pt x="0" y="234"/>
                    <a:pt x="22" y="255"/>
                    <a:pt x="51" y="255"/>
                  </a:cubicBezTo>
                  <a:cubicBezTo>
                    <a:pt x="52" y="255"/>
                    <a:pt x="53" y="256"/>
                    <a:pt x="54" y="255"/>
                  </a:cubicBezTo>
                  <a:cubicBezTo>
                    <a:pt x="54" y="256"/>
                    <a:pt x="54" y="256"/>
                    <a:pt x="54" y="256"/>
                  </a:cubicBezTo>
                  <a:cubicBezTo>
                    <a:pt x="54" y="256"/>
                    <a:pt x="54" y="256"/>
                    <a:pt x="54" y="256"/>
                  </a:cubicBezTo>
                  <a:cubicBezTo>
                    <a:pt x="54" y="256"/>
                    <a:pt x="104" y="380"/>
                    <a:pt x="195" y="413"/>
                  </a:cubicBezTo>
                  <a:cubicBezTo>
                    <a:pt x="195" y="413"/>
                    <a:pt x="195" y="413"/>
                    <a:pt x="195" y="413"/>
                  </a:cubicBezTo>
                  <a:cubicBezTo>
                    <a:pt x="206" y="415"/>
                    <a:pt x="241" y="413"/>
                    <a:pt x="241" y="413"/>
                  </a:cubicBezTo>
                  <a:cubicBezTo>
                    <a:pt x="241" y="413"/>
                    <a:pt x="247" y="413"/>
                    <a:pt x="256" y="414"/>
                  </a:cubicBezTo>
                  <a:cubicBezTo>
                    <a:pt x="256" y="302"/>
                    <a:pt x="256" y="302"/>
                    <a:pt x="256" y="302"/>
                  </a:cubicBezTo>
                  <a:lnTo>
                    <a:pt x="280" y="287"/>
                  </a:lnTo>
                  <a:close/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任意多边形 20"/>
            <p:cNvSpPr>
              <a:spLocks/>
            </p:cNvSpPr>
            <p:nvPr/>
          </p:nvSpPr>
          <p:spPr bwMode="auto">
            <a:xfrm>
              <a:off x="2591852" y="3575419"/>
              <a:ext cx="60851" cy="11064"/>
            </a:xfrm>
            <a:custGeom>
              <a:avLst/>
              <a:gdLst>
                <a:gd name="T0" fmla="*/ 19 w 29"/>
                <a:gd name="T1" fmla="*/ 4 h 5"/>
                <a:gd name="T2" fmla="*/ 29 w 29"/>
                <a:gd name="T3" fmla="*/ 0 h 5"/>
                <a:gd name="T4" fmla="*/ 0 w 29"/>
                <a:gd name="T5" fmla="*/ 5 h 5"/>
                <a:gd name="T6" fmla="*/ 19 w 29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5">
                  <a:moveTo>
                    <a:pt x="19" y="4"/>
                  </a:moveTo>
                  <a:cubicBezTo>
                    <a:pt x="22" y="3"/>
                    <a:pt x="25" y="1"/>
                    <a:pt x="29" y="0"/>
                  </a:cubicBezTo>
                  <a:cubicBezTo>
                    <a:pt x="17" y="2"/>
                    <a:pt x="7" y="4"/>
                    <a:pt x="0" y="5"/>
                  </a:cubicBezTo>
                  <a:cubicBezTo>
                    <a:pt x="7" y="5"/>
                    <a:pt x="15" y="5"/>
                    <a:pt x="19" y="4"/>
                  </a:cubicBezTo>
                  <a:close/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任意多边形 21"/>
            <p:cNvSpPr>
              <a:spLocks/>
            </p:cNvSpPr>
            <p:nvPr/>
          </p:nvSpPr>
          <p:spPr bwMode="auto">
            <a:xfrm>
              <a:off x="2561427" y="2727659"/>
              <a:ext cx="475742" cy="858824"/>
            </a:xfrm>
            <a:custGeom>
              <a:avLst/>
              <a:gdLst>
                <a:gd name="T0" fmla="*/ 175 w 229"/>
                <a:gd name="T1" fmla="*/ 256 h 414"/>
                <a:gd name="T2" fmla="*/ 178 w 229"/>
                <a:gd name="T3" fmla="*/ 256 h 414"/>
                <a:gd name="T4" fmla="*/ 229 w 229"/>
                <a:gd name="T5" fmla="*/ 209 h 414"/>
                <a:gd name="T6" fmla="*/ 178 w 229"/>
                <a:gd name="T7" fmla="*/ 162 h 414"/>
                <a:gd name="T8" fmla="*/ 176 w 229"/>
                <a:gd name="T9" fmla="*/ 158 h 414"/>
                <a:gd name="T10" fmla="*/ 170 w 229"/>
                <a:gd name="T11" fmla="*/ 0 h 414"/>
                <a:gd name="T12" fmla="*/ 43 w 229"/>
                <a:gd name="T13" fmla="*/ 0 h 414"/>
                <a:gd name="T14" fmla="*/ 0 w 229"/>
                <a:gd name="T15" fmla="*/ 30 h 414"/>
                <a:gd name="T16" fmla="*/ 0 w 229"/>
                <a:gd name="T17" fmla="*/ 414 h 414"/>
                <a:gd name="T18" fmla="*/ 13 w 229"/>
                <a:gd name="T19" fmla="*/ 414 h 414"/>
                <a:gd name="T20" fmla="*/ 43 w 229"/>
                <a:gd name="T21" fmla="*/ 409 h 414"/>
                <a:gd name="T22" fmla="*/ 175 w 229"/>
                <a:gd name="T23" fmla="*/ 25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9" h="414">
                  <a:moveTo>
                    <a:pt x="175" y="256"/>
                  </a:moveTo>
                  <a:cubicBezTo>
                    <a:pt x="176" y="256"/>
                    <a:pt x="177" y="256"/>
                    <a:pt x="178" y="256"/>
                  </a:cubicBezTo>
                  <a:cubicBezTo>
                    <a:pt x="206" y="256"/>
                    <a:pt x="229" y="235"/>
                    <a:pt x="229" y="209"/>
                  </a:cubicBezTo>
                  <a:cubicBezTo>
                    <a:pt x="229" y="183"/>
                    <a:pt x="206" y="162"/>
                    <a:pt x="178" y="162"/>
                  </a:cubicBezTo>
                  <a:cubicBezTo>
                    <a:pt x="177" y="162"/>
                    <a:pt x="177" y="158"/>
                    <a:pt x="176" y="158"/>
                  </a:cubicBezTo>
                  <a:cubicBezTo>
                    <a:pt x="175" y="83"/>
                    <a:pt x="170" y="0"/>
                    <a:pt x="17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24"/>
                    <a:pt x="0" y="30"/>
                    <a:pt x="0" y="30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4" y="414"/>
                    <a:pt x="9" y="414"/>
                    <a:pt x="13" y="414"/>
                  </a:cubicBezTo>
                  <a:cubicBezTo>
                    <a:pt x="21" y="413"/>
                    <a:pt x="32" y="411"/>
                    <a:pt x="43" y="409"/>
                  </a:cubicBezTo>
                  <a:cubicBezTo>
                    <a:pt x="128" y="371"/>
                    <a:pt x="175" y="256"/>
                    <a:pt x="175" y="256"/>
                  </a:cubicBezTo>
                  <a:close/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任意多边形 22"/>
            <p:cNvSpPr>
              <a:spLocks/>
            </p:cNvSpPr>
            <p:nvPr/>
          </p:nvSpPr>
          <p:spPr bwMode="auto">
            <a:xfrm>
              <a:off x="2517172" y="4697008"/>
              <a:ext cx="318083" cy="1273715"/>
            </a:xfrm>
            <a:custGeom>
              <a:avLst/>
              <a:gdLst>
                <a:gd name="T0" fmla="*/ 65 w 230"/>
                <a:gd name="T1" fmla="*/ 921 h 921"/>
                <a:gd name="T2" fmla="*/ 199 w 230"/>
                <a:gd name="T3" fmla="*/ 921 h 921"/>
                <a:gd name="T4" fmla="*/ 230 w 230"/>
                <a:gd name="T5" fmla="*/ 0 h 921"/>
                <a:gd name="T6" fmla="*/ 0 w 230"/>
                <a:gd name="T7" fmla="*/ 0 h 921"/>
                <a:gd name="T8" fmla="*/ 65 w 230"/>
                <a:gd name="T9" fmla="*/ 921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921">
                  <a:moveTo>
                    <a:pt x="65" y="921"/>
                  </a:moveTo>
                  <a:lnTo>
                    <a:pt x="199" y="921"/>
                  </a:lnTo>
                  <a:lnTo>
                    <a:pt x="230" y="0"/>
                  </a:lnTo>
                  <a:lnTo>
                    <a:pt x="0" y="0"/>
                  </a:lnTo>
                  <a:lnTo>
                    <a:pt x="65" y="921"/>
                  </a:lnTo>
                  <a:close/>
                </a:path>
              </a:pathLst>
            </a:custGeom>
            <a:solidFill>
              <a:srgbClr val="37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任意多边形 23"/>
            <p:cNvSpPr>
              <a:spLocks/>
            </p:cNvSpPr>
            <p:nvPr/>
          </p:nvSpPr>
          <p:spPr bwMode="auto">
            <a:xfrm>
              <a:off x="2250258" y="4697008"/>
              <a:ext cx="316700" cy="1273715"/>
            </a:xfrm>
            <a:custGeom>
              <a:avLst/>
              <a:gdLst>
                <a:gd name="T0" fmla="*/ 165 w 229"/>
                <a:gd name="T1" fmla="*/ 921 h 921"/>
                <a:gd name="T2" fmla="*/ 31 w 229"/>
                <a:gd name="T3" fmla="*/ 921 h 921"/>
                <a:gd name="T4" fmla="*/ 0 w 229"/>
                <a:gd name="T5" fmla="*/ 0 h 921"/>
                <a:gd name="T6" fmla="*/ 229 w 229"/>
                <a:gd name="T7" fmla="*/ 0 h 921"/>
                <a:gd name="T8" fmla="*/ 165 w 229"/>
                <a:gd name="T9" fmla="*/ 921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921">
                  <a:moveTo>
                    <a:pt x="165" y="921"/>
                  </a:moveTo>
                  <a:lnTo>
                    <a:pt x="31" y="921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165" y="921"/>
                  </a:lnTo>
                  <a:close/>
                </a:path>
              </a:pathLst>
            </a:custGeom>
            <a:solidFill>
              <a:srgbClr val="2D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>
              <a:spLocks/>
            </p:cNvSpPr>
            <p:nvPr/>
          </p:nvSpPr>
          <p:spPr bwMode="auto">
            <a:xfrm>
              <a:off x="2222599" y="3687440"/>
              <a:ext cx="629251" cy="612655"/>
            </a:xfrm>
            <a:prstGeom prst="rect">
              <a:avLst/>
            </a:prstGeom>
            <a:solidFill>
              <a:srgbClr val="E8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>
              <a:spLocks/>
            </p:cNvSpPr>
            <p:nvPr/>
          </p:nvSpPr>
          <p:spPr bwMode="auto">
            <a:xfrm>
              <a:off x="2457703" y="3615526"/>
              <a:ext cx="159041" cy="89893"/>
            </a:xfrm>
            <a:prstGeom prst="rect">
              <a:avLst/>
            </a:prstGeom>
            <a:solidFill>
              <a:srgbClr val="37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任意多边形 26"/>
            <p:cNvSpPr>
              <a:spLocks/>
            </p:cNvSpPr>
            <p:nvPr/>
          </p:nvSpPr>
          <p:spPr bwMode="auto">
            <a:xfrm>
              <a:off x="2441108" y="3687440"/>
              <a:ext cx="193616" cy="1009568"/>
            </a:xfrm>
            <a:custGeom>
              <a:avLst/>
              <a:gdLst>
                <a:gd name="T0" fmla="*/ 0 w 140"/>
                <a:gd name="T1" fmla="*/ 670 h 730"/>
                <a:gd name="T2" fmla="*/ 70 w 140"/>
                <a:gd name="T3" fmla="*/ 730 h 730"/>
                <a:gd name="T4" fmla="*/ 140 w 140"/>
                <a:gd name="T5" fmla="*/ 670 h 730"/>
                <a:gd name="T6" fmla="*/ 90 w 140"/>
                <a:gd name="T7" fmla="*/ 0 h 730"/>
                <a:gd name="T8" fmla="*/ 49 w 140"/>
                <a:gd name="T9" fmla="*/ 0 h 730"/>
                <a:gd name="T10" fmla="*/ 0 w 140"/>
                <a:gd name="T11" fmla="*/ 67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730">
                  <a:moveTo>
                    <a:pt x="0" y="670"/>
                  </a:moveTo>
                  <a:lnTo>
                    <a:pt x="70" y="730"/>
                  </a:lnTo>
                  <a:lnTo>
                    <a:pt x="140" y="670"/>
                  </a:lnTo>
                  <a:lnTo>
                    <a:pt x="90" y="0"/>
                  </a:lnTo>
                  <a:lnTo>
                    <a:pt x="49" y="0"/>
                  </a:lnTo>
                  <a:lnTo>
                    <a:pt x="0" y="670"/>
                  </a:lnTo>
                  <a:close/>
                </a:path>
              </a:pathLst>
            </a:custGeom>
            <a:solidFill>
              <a:srgbClr val="37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任意多边形 27"/>
            <p:cNvSpPr>
              <a:spLocks/>
            </p:cNvSpPr>
            <p:nvPr/>
          </p:nvSpPr>
          <p:spPr bwMode="auto">
            <a:xfrm>
              <a:off x="2587703" y="3615526"/>
              <a:ext cx="181169" cy="123084"/>
            </a:xfrm>
            <a:custGeom>
              <a:avLst/>
              <a:gdLst>
                <a:gd name="T0" fmla="*/ 29 w 131"/>
                <a:gd name="T1" fmla="*/ 89 h 89"/>
                <a:gd name="T2" fmla="*/ 131 w 131"/>
                <a:gd name="T3" fmla="*/ 52 h 89"/>
                <a:gd name="T4" fmla="*/ 131 w 131"/>
                <a:gd name="T5" fmla="*/ 0 h 89"/>
                <a:gd name="T6" fmla="*/ 0 w 131"/>
                <a:gd name="T7" fmla="*/ 0 h 89"/>
                <a:gd name="T8" fmla="*/ 29 w 131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89">
                  <a:moveTo>
                    <a:pt x="29" y="89"/>
                  </a:moveTo>
                  <a:lnTo>
                    <a:pt x="131" y="52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29" y="89"/>
                  </a:ln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任意多边形 28"/>
            <p:cNvSpPr>
              <a:spLocks/>
            </p:cNvSpPr>
            <p:nvPr/>
          </p:nvSpPr>
          <p:spPr bwMode="auto">
            <a:xfrm>
              <a:off x="2305577" y="3615526"/>
              <a:ext cx="181169" cy="123084"/>
            </a:xfrm>
            <a:custGeom>
              <a:avLst/>
              <a:gdLst>
                <a:gd name="T0" fmla="*/ 102 w 131"/>
                <a:gd name="T1" fmla="*/ 89 h 89"/>
                <a:gd name="T2" fmla="*/ 0 w 131"/>
                <a:gd name="T3" fmla="*/ 52 h 89"/>
                <a:gd name="T4" fmla="*/ 0 w 131"/>
                <a:gd name="T5" fmla="*/ 0 h 89"/>
                <a:gd name="T6" fmla="*/ 131 w 131"/>
                <a:gd name="T7" fmla="*/ 0 h 89"/>
                <a:gd name="T8" fmla="*/ 102 w 131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89">
                  <a:moveTo>
                    <a:pt x="102" y="89"/>
                  </a:moveTo>
                  <a:lnTo>
                    <a:pt x="0" y="5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02" y="89"/>
                  </a:ln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任意多边形 29"/>
            <p:cNvSpPr>
              <a:spLocks/>
            </p:cNvSpPr>
            <p:nvPr/>
          </p:nvSpPr>
          <p:spPr bwMode="auto">
            <a:xfrm>
              <a:off x="1764836" y="3687440"/>
              <a:ext cx="380316" cy="1143716"/>
            </a:xfrm>
            <a:custGeom>
              <a:avLst/>
              <a:gdLst>
                <a:gd name="T0" fmla="*/ 116 w 183"/>
                <a:gd name="T1" fmla="*/ 545 h 552"/>
                <a:gd name="T2" fmla="*/ 37 w 183"/>
                <a:gd name="T3" fmla="*/ 552 h 552"/>
                <a:gd name="T4" fmla="*/ 108 w 183"/>
                <a:gd name="T5" fmla="*/ 0 h 552"/>
                <a:gd name="T6" fmla="*/ 183 w 183"/>
                <a:gd name="T7" fmla="*/ 20 h 552"/>
                <a:gd name="T8" fmla="*/ 116 w 183"/>
                <a:gd name="T9" fmla="*/ 545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552">
                  <a:moveTo>
                    <a:pt x="116" y="545"/>
                  </a:moveTo>
                  <a:cubicBezTo>
                    <a:pt x="90" y="547"/>
                    <a:pt x="63" y="550"/>
                    <a:pt x="37" y="552"/>
                  </a:cubicBezTo>
                  <a:cubicBezTo>
                    <a:pt x="0" y="366"/>
                    <a:pt x="24" y="177"/>
                    <a:pt x="108" y="0"/>
                  </a:cubicBezTo>
                  <a:cubicBezTo>
                    <a:pt x="133" y="7"/>
                    <a:pt x="158" y="13"/>
                    <a:pt x="183" y="20"/>
                  </a:cubicBezTo>
                  <a:cubicBezTo>
                    <a:pt x="104" y="188"/>
                    <a:pt x="81" y="368"/>
                    <a:pt x="116" y="545"/>
                  </a:cubicBezTo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任意多边形 30"/>
            <p:cNvSpPr>
              <a:spLocks/>
            </p:cNvSpPr>
            <p:nvPr/>
          </p:nvSpPr>
          <p:spPr bwMode="auto">
            <a:xfrm>
              <a:off x="1843665" y="4817326"/>
              <a:ext cx="222658" cy="163190"/>
            </a:xfrm>
            <a:custGeom>
              <a:avLst/>
              <a:gdLst>
                <a:gd name="T0" fmla="*/ 89 w 107"/>
                <a:gd name="T1" fmla="*/ 9 h 79"/>
                <a:gd name="T2" fmla="*/ 79 w 107"/>
                <a:gd name="T3" fmla="*/ 5 h 79"/>
                <a:gd name="T4" fmla="*/ 77 w 107"/>
                <a:gd name="T5" fmla="*/ 0 h 79"/>
                <a:gd name="T6" fmla="*/ 1 w 107"/>
                <a:gd name="T7" fmla="*/ 7 h 79"/>
                <a:gd name="T8" fmla="*/ 1 w 107"/>
                <a:gd name="T9" fmla="*/ 27 h 79"/>
                <a:gd name="T10" fmla="*/ 49 w 107"/>
                <a:gd name="T11" fmla="*/ 77 h 79"/>
                <a:gd name="T12" fmla="*/ 84 w 107"/>
                <a:gd name="T13" fmla="*/ 30 h 79"/>
                <a:gd name="T14" fmla="*/ 103 w 107"/>
                <a:gd name="T15" fmla="*/ 29 h 79"/>
                <a:gd name="T16" fmla="*/ 89 w 107"/>
                <a:gd name="T17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79">
                  <a:moveTo>
                    <a:pt x="89" y="9"/>
                  </a:moveTo>
                  <a:cubicBezTo>
                    <a:pt x="86" y="7"/>
                    <a:pt x="82" y="6"/>
                    <a:pt x="79" y="5"/>
                  </a:cubicBezTo>
                  <a:cubicBezTo>
                    <a:pt x="78" y="3"/>
                    <a:pt x="78" y="1"/>
                    <a:pt x="77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14"/>
                    <a:pt x="0" y="20"/>
                    <a:pt x="1" y="27"/>
                  </a:cubicBezTo>
                  <a:cubicBezTo>
                    <a:pt x="5" y="57"/>
                    <a:pt x="26" y="79"/>
                    <a:pt x="49" y="77"/>
                  </a:cubicBezTo>
                  <a:cubicBezTo>
                    <a:pt x="70" y="75"/>
                    <a:pt x="84" y="55"/>
                    <a:pt x="84" y="30"/>
                  </a:cubicBezTo>
                  <a:cubicBezTo>
                    <a:pt x="92" y="32"/>
                    <a:pt x="100" y="32"/>
                    <a:pt x="103" y="29"/>
                  </a:cubicBezTo>
                  <a:cubicBezTo>
                    <a:pt x="107" y="24"/>
                    <a:pt x="101" y="15"/>
                    <a:pt x="89" y="9"/>
                  </a:cubicBezTo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任意多边形 31"/>
            <p:cNvSpPr>
              <a:spLocks/>
            </p:cNvSpPr>
            <p:nvPr/>
          </p:nvSpPr>
          <p:spPr bwMode="auto">
            <a:xfrm>
              <a:off x="2507490" y="3687440"/>
              <a:ext cx="579464" cy="1182439"/>
            </a:xfrm>
            <a:custGeom>
              <a:avLst/>
              <a:gdLst>
                <a:gd name="T0" fmla="*/ 50 w 279"/>
                <a:gd name="T1" fmla="*/ 571 h 571"/>
                <a:gd name="T2" fmla="*/ 50 w 279"/>
                <a:gd name="T3" fmla="*/ 571 h 571"/>
                <a:gd name="T4" fmla="*/ 48 w 279"/>
                <a:gd name="T5" fmla="*/ 571 h 571"/>
                <a:gd name="T6" fmla="*/ 1 w 279"/>
                <a:gd name="T7" fmla="*/ 536 h 571"/>
                <a:gd name="T8" fmla="*/ 0 w 279"/>
                <a:gd name="T9" fmla="*/ 536 h 571"/>
                <a:gd name="T10" fmla="*/ 0 w 279"/>
                <a:gd name="T11" fmla="*/ 281 h 571"/>
                <a:gd name="T12" fmla="*/ 124 w 279"/>
                <a:gd name="T13" fmla="*/ 0 h 571"/>
                <a:gd name="T14" fmla="*/ 279 w 279"/>
                <a:gd name="T15" fmla="*/ 0 h 571"/>
                <a:gd name="T16" fmla="*/ 218 w 279"/>
                <a:gd name="T17" fmla="*/ 281 h 571"/>
                <a:gd name="T18" fmla="*/ 218 w 279"/>
                <a:gd name="T19" fmla="*/ 571 h 571"/>
                <a:gd name="T20" fmla="*/ 50 w 279"/>
                <a:gd name="T21" fmla="*/ 571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9" h="571">
                  <a:moveTo>
                    <a:pt x="50" y="571"/>
                  </a:moveTo>
                  <a:cubicBezTo>
                    <a:pt x="50" y="571"/>
                    <a:pt x="50" y="571"/>
                    <a:pt x="50" y="571"/>
                  </a:cubicBezTo>
                  <a:cubicBezTo>
                    <a:pt x="50" y="571"/>
                    <a:pt x="49" y="571"/>
                    <a:pt x="48" y="571"/>
                  </a:cubicBezTo>
                  <a:cubicBezTo>
                    <a:pt x="24" y="571"/>
                    <a:pt x="4" y="556"/>
                    <a:pt x="1" y="536"/>
                  </a:cubicBezTo>
                  <a:cubicBezTo>
                    <a:pt x="0" y="536"/>
                    <a:pt x="0" y="536"/>
                    <a:pt x="0" y="536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18" y="281"/>
                    <a:pt x="218" y="281"/>
                    <a:pt x="218" y="281"/>
                  </a:cubicBezTo>
                  <a:cubicBezTo>
                    <a:pt x="218" y="571"/>
                    <a:pt x="218" y="571"/>
                    <a:pt x="218" y="571"/>
                  </a:cubicBezTo>
                  <a:lnTo>
                    <a:pt x="50" y="57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任意多边形 32"/>
            <p:cNvSpPr>
              <a:spLocks/>
            </p:cNvSpPr>
            <p:nvPr/>
          </p:nvSpPr>
          <p:spPr bwMode="auto">
            <a:xfrm>
              <a:off x="2507490" y="3648717"/>
              <a:ext cx="401061" cy="620953"/>
            </a:xfrm>
            <a:custGeom>
              <a:avLst/>
              <a:gdLst>
                <a:gd name="T0" fmla="*/ 155 w 290"/>
                <a:gd name="T1" fmla="*/ 224 h 449"/>
                <a:gd name="T2" fmla="*/ 0 w 290"/>
                <a:gd name="T3" fmla="*/ 449 h 449"/>
                <a:gd name="T4" fmla="*/ 195 w 290"/>
                <a:gd name="T5" fmla="*/ 0 h 449"/>
                <a:gd name="T6" fmla="*/ 290 w 290"/>
                <a:gd name="T7" fmla="*/ 28 h 449"/>
                <a:gd name="T8" fmla="*/ 227 w 290"/>
                <a:gd name="T9" fmla="*/ 119 h 449"/>
                <a:gd name="T10" fmla="*/ 159 w 290"/>
                <a:gd name="T11" fmla="*/ 217 h 449"/>
                <a:gd name="T12" fmla="*/ 155 w 290"/>
                <a:gd name="T13" fmla="*/ 22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449">
                  <a:moveTo>
                    <a:pt x="155" y="224"/>
                  </a:moveTo>
                  <a:lnTo>
                    <a:pt x="0" y="449"/>
                  </a:lnTo>
                  <a:lnTo>
                    <a:pt x="195" y="0"/>
                  </a:lnTo>
                  <a:lnTo>
                    <a:pt x="290" y="28"/>
                  </a:lnTo>
                  <a:lnTo>
                    <a:pt x="227" y="119"/>
                  </a:lnTo>
                  <a:lnTo>
                    <a:pt x="159" y="217"/>
                  </a:lnTo>
                  <a:lnTo>
                    <a:pt x="155" y="224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任意多边形 33"/>
            <p:cNvSpPr>
              <a:spLocks/>
            </p:cNvSpPr>
            <p:nvPr/>
          </p:nvSpPr>
          <p:spPr bwMode="auto">
            <a:xfrm>
              <a:off x="1987494" y="3687440"/>
              <a:ext cx="579464" cy="1182439"/>
            </a:xfrm>
            <a:custGeom>
              <a:avLst/>
              <a:gdLst>
                <a:gd name="T0" fmla="*/ 228 w 279"/>
                <a:gd name="T1" fmla="*/ 571 h 571"/>
                <a:gd name="T2" fmla="*/ 229 w 279"/>
                <a:gd name="T3" fmla="*/ 571 h 571"/>
                <a:gd name="T4" fmla="*/ 231 w 279"/>
                <a:gd name="T5" fmla="*/ 571 h 571"/>
                <a:gd name="T6" fmla="*/ 278 w 279"/>
                <a:gd name="T7" fmla="*/ 536 h 571"/>
                <a:gd name="T8" fmla="*/ 279 w 279"/>
                <a:gd name="T9" fmla="*/ 536 h 571"/>
                <a:gd name="T10" fmla="*/ 279 w 279"/>
                <a:gd name="T11" fmla="*/ 281 h 571"/>
                <a:gd name="T12" fmla="*/ 155 w 279"/>
                <a:gd name="T13" fmla="*/ 0 h 571"/>
                <a:gd name="T14" fmla="*/ 0 w 279"/>
                <a:gd name="T15" fmla="*/ 0 h 571"/>
                <a:gd name="T16" fmla="*/ 61 w 279"/>
                <a:gd name="T17" fmla="*/ 281 h 571"/>
                <a:gd name="T18" fmla="*/ 61 w 279"/>
                <a:gd name="T19" fmla="*/ 571 h 571"/>
                <a:gd name="T20" fmla="*/ 228 w 279"/>
                <a:gd name="T21" fmla="*/ 571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9" h="571">
                  <a:moveTo>
                    <a:pt x="228" y="571"/>
                  </a:moveTo>
                  <a:cubicBezTo>
                    <a:pt x="229" y="571"/>
                    <a:pt x="229" y="571"/>
                    <a:pt x="229" y="571"/>
                  </a:cubicBezTo>
                  <a:cubicBezTo>
                    <a:pt x="229" y="571"/>
                    <a:pt x="230" y="571"/>
                    <a:pt x="231" y="571"/>
                  </a:cubicBezTo>
                  <a:cubicBezTo>
                    <a:pt x="255" y="571"/>
                    <a:pt x="275" y="556"/>
                    <a:pt x="278" y="536"/>
                  </a:cubicBezTo>
                  <a:cubicBezTo>
                    <a:pt x="279" y="536"/>
                    <a:pt x="279" y="536"/>
                    <a:pt x="279" y="536"/>
                  </a:cubicBezTo>
                  <a:cubicBezTo>
                    <a:pt x="279" y="281"/>
                    <a:pt x="279" y="281"/>
                    <a:pt x="279" y="281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1" y="281"/>
                    <a:pt x="61" y="281"/>
                    <a:pt x="61" y="281"/>
                  </a:cubicBezTo>
                  <a:cubicBezTo>
                    <a:pt x="61" y="571"/>
                    <a:pt x="61" y="571"/>
                    <a:pt x="61" y="571"/>
                  </a:cubicBezTo>
                  <a:lnTo>
                    <a:pt x="228" y="57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任意多边形 34"/>
            <p:cNvSpPr>
              <a:spLocks/>
            </p:cNvSpPr>
            <p:nvPr/>
          </p:nvSpPr>
          <p:spPr bwMode="auto">
            <a:xfrm>
              <a:off x="2165897" y="3648717"/>
              <a:ext cx="401061" cy="620953"/>
            </a:xfrm>
            <a:custGeom>
              <a:avLst/>
              <a:gdLst>
                <a:gd name="T0" fmla="*/ 0 w 290"/>
                <a:gd name="T1" fmla="*/ 28 h 449"/>
                <a:gd name="T2" fmla="*/ 95 w 290"/>
                <a:gd name="T3" fmla="*/ 0 h 449"/>
                <a:gd name="T4" fmla="*/ 290 w 290"/>
                <a:gd name="T5" fmla="*/ 449 h 449"/>
                <a:gd name="T6" fmla="*/ 64 w 290"/>
                <a:gd name="T7" fmla="*/ 119 h 449"/>
                <a:gd name="T8" fmla="*/ 0 w 290"/>
                <a:gd name="T9" fmla="*/ 2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449">
                  <a:moveTo>
                    <a:pt x="0" y="28"/>
                  </a:moveTo>
                  <a:lnTo>
                    <a:pt x="95" y="0"/>
                  </a:lnTo>
                  <a:lnTo>
                    <a:pt x="290" y="449"/>
                  </a:lnTo>
                  <a:lnTo>
                    <a:pt x="64" y="119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任意多边形 35"/>
            <p:cNvSpPr>
              <a:spLocks/>
            </p:cNvSpPr>
            <p:nvPr/>
          </p:nvSpPr>
          <p:spPr bwMode="auto">
            <a:xfrm>
              <a:off x="2077387" y="3135635"/>
              <a:ext cx="59467" cy="60851"/>
            </a:xfrm>
            <a:custGeom>
              <a:avLst/>
              <a:gdLst>
                <a:gd name="T0" fmla="*/ 7 w 29"/>
                <a:gd name="T1" fmla="*/ 22 h 29"/>
                <a:gd name="T2" fmla="*/ 22 w 29"/>
                <a:gd name="T3" fmla="*/ 7 h 29"/>
                <a:gd name="T4" fmla="*/ 29 w 29"/>
                <a:gd name="T5" fmla="*/ 9 h 29"/>
                <a:gd name="T6" fmla="*/ 15 w 29"/>
                <a:gd name="T7" fmla="*/ 0 h 29"/>
                <a:gd name="T8" fmla="*/ 0 w 29"/>
                <a:gd name="T9" fmla="*/ 15 h 29"/>
                <a:gd name="T10" fmla="*/ 8 w 29"/>
                <a:gd name="T11" fmla="*/ 29 h 29"/>
                <a:gd name="T12" fmla="*/ 7 w 29"/>
                <a:gd name="T13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7" y="22"/>
                  </a:moveTo>
                  <a:cubicBezTo>
                    <a:pt x="7" y="14"/>
                    <a:pt x="13" y="7"/>
                    <a:pt x="22" y="7"/>
                  </a:cubicBezTo>
                  <a:cubicBezTo>
                    <a:pt x="24" y="7"/>
                    <a:pt x="27" y="7"/>
                    <a:pt x="29" y="9"/>
                  </a:cubicBezTo>
                  <a:cubicBezTo>
                    <a:pt x="26" y="4"/>
                    <a:pt x="21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1"/>
                    <a:pt x="3" y="26"/>
                    <a:pt x="8" y="29"/>
                  </a:cubicBezTo>
                  <a:cubicBezTo>
                    <a:pt x="7" y="27"/>
                    <a:pt x="7" y="25"/>
                    <a:pt x="7" y="22"/>
                  </a:cubicBezTo>
                </a:path>
              </a:pathLst>
            </a:custGeom>
            <a:solidFill>
              <a:srgbClr val="D3AB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任意多边形 36"/>
            <p:cNvSpPr>
              <a:spLocks/>
            </p:cNvSpPr>
            <p:nvPr/>
          </p:nvSpPr>
          <p:spPr bwMode="auto">
            <a:xfrm>
              <a:off x="2934828" y="3135635"/>
              <a:ext cx="58085" cy="60851"/>
            </a:xfrm>
            <a:custGeom>
              <a:avLst/>
              <a:gdLst>
                <a:gd name="T0" fmla="*/ 22 w 28"/>
                <a:gd name="T1" fmla="*/ 22 h 29"/>
                <a:gd name="T2" fmla="*/ 7 w 28"/>
                <a:gd name="T3" fmla="*/ 7 h 29"/>
                <a:gd name="T4" fmla="*/ 0 w 28"/>
                <a:gd name="T5" fmla="*/ 9 h 29"/>
                <a:gd name="T6" fmla="*/ 13 w 28"/>
                <a:gd name="T7" fmla="*/ 0 h 29"/>
                <a:gd name="T8" fmla="*/ 28 w 28"/>
                <a:gd name="T9" fmla="*/ 15 h 29"/>
                <a:gd name="T10" fmla="*/ 20 w 28"/>
                <a:gd name="T11" fmla="*/ 29 h 29"/>
                <a:gd name="T12" fmla="*/ 22 w 28"/>
                <a:gd name="T13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9">
                  <a:moveTo>
                    <a:pt x="22" y="22"/>
                  </a:moveTo>
                  <a:cubicBezTo>
                    <a:pt x="22" y="14"/>
                    <a:pt x="15" y="7"/>
                    <a:pt x="7" y="7"/>
                  </a:cubicBezTo>
                  <a:cubicBezTo>
                    <a:pt x="4" y="7"/>
                    <a:pt x="2" y="7"/>
                    <a:pt x="0" y="9"/>
                  </a:cubicBezTo>
                  <a:cubicBezTo>
                    <a:pt x="2" y="4"/>
                    <a:pt x="7" y="0"/>
                    <a:pt x="13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21"/>
                    <a:pt x="25" y="26"/>
                    <a:pt x="20" y="29"/>
                  </a:cubicBezTo>
                  <a:cubicBezTo>
                    <a:pt x="21" y="27"/>
                    <a:pt x="22" y="25"/>
                    <a:pt x="22" y="22"/>
                  </a:cubicBezTo>
                </a:path>
              </a:pathLst>
            </a:custGeom>
            <a:solidFill>
              <a:srgbClr val="DDA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任意多边形 37"/>
            <p:cNvSpPr>
              <a:spLocks/>
            </p:cNvSpPr>
            <p:nvPr/>
          </p:nvSpPr>
          <p:spPr bwMode="auto">
            <a:xfrm>
              <a:off x="2070472" y="3135635"/>
              <a:ext cx="58085" cy="60851"/>
            </a:xfrm>
            <a:custGeom>
              <a:avLst/>
              <a:gdLst>
                <a:gd name="T0" fmla="*/ 6 w 28"/>
                <a:gd name="T1" fmla="*/ 22 h 29"/>
                <a:gd name="T2" fmla="*/ 21 w 28"/>
                <a:gd name="T3" fmla="*/ 7 h 29"/>
                <a:gd name="T4" fmla="*/ 28 w 28"/>
                <a:gd name="T5" fmla="*/ 9 h 29"/>
                <a:gd name="T6" fmla="*/ 15 w 28"/>
                <a:gd name="T7" fmla="*/ 0 h 29"/>
                <a:gd name="T8" fmla="*/ 0 w 28"/>
                <a:gd name="T9" fmla="*/ 15 h 29"/>
                <a:gd name="T10" fmla="*/ 8 w 28"/>
                <a:gd name="T11" fmla="*/ 29 h 29"/>
                <a:gd name="T12" fmla="*/ 6 w 28"/>
                <a:gd name="T13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9">
                  <a:moveTo>
                    <a:pt x="6" y="22"/>
                  </a:moveTo>
                  <a:cubicBezTo>
                    <a:pt x="6" y="14"/>
                    <a:pt x="13" y="7"/>
                    <a:pt x="21" y="7"/>
                  </a:cubicBezTo>
                  <a:cubicBezTo>
                    <a:pt x="24" y="7"/>
                    <a:pt x="26" y="7"/>
                    <a:pt x="28" y="9"/>
                  </a:cubicBezTo>
                  <a:cubicBezTo>
                    <a:pt x="26" y="4"/>
                    <a:pt x="21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1"/>
                    <a:pt x="3" y="26"/>
                    <a:pt x="8" y="29"/>
                  </a:cubicBezTo>
                  <a:cubicBezTo>
                    <a:pt x="7" y="27"/>
                    <a:pt x="6" y="25"/>
                    <a:pt x="6" y="22"/>
                  </a:cubicBezTo>
                </a:path>
              </a:pathLst>
            </a:custGeom>
            <a:solidFill>
              <a:srgbClr val="DDA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任意多边形 38"/>
            <p:cNvSpPr>
              <a:spLocks/>
            </p:cNvSpPr>
            <p:nvPr/>
          </p:nvSpPr>
          <p:spPr bwMode="auto">
            <a:xfrm>
              <a:off x="2089833" y="2477342"/>
              <a:ext cx="885101" cy="636166"/>
            </a:xfrm>
            <a:custGeom>
              <a:avLst/>
              <a:gdLst>
                <a:gd name="T0" fmla="*/ 421 w 426"/>
                <a:gd name="T1" fmla="*/ 130 h 307"/>
                <a:gd name="T2" fmla="*/ 109 w 426"/>
                <a:gd name="T3" fmla="*/ 21 h 307"/>
                <a:gd name="T4" fmla="*/ 122 w 426"/>
                <a:gd name="T5" fmla="*/ 2 h 307"/>
                <a:gd name="T6" fmla="*/ 59 w 426"/>
                <a:gd name="T7" fmla="*/ 42 h 307"/>
                <a:gd name="T8" fmla="*/ 49 w 426"/>
                <a:gd name="T9" fmla="*/ 50 h 307"/>
                <a:gd name="T10" fmla="*/ 48 w 426"/>
                <a:gd name="T11" fmla="*/ 51 h 307"/>
                <a:gd name="T12" fmla="*/ 49 w 426"/>
                <a:gd name="T13" fmla="*/ 51 h 307"/>
                <a:gd name="T14" fmla="*/ 33 w 426"/>
                <a:gd name="T15" fmla="*/ 105 h 307"/>
                <a:gd name="T16" fmla="*/ 28 w 426"/>
                <a:gd name="T17" fmla="*/ 290 h 307"/>
                <a:gd name="T18" fmla="*/ 28 w 426"/>
                <a:gd name="T19" fmla="*/ 291 h 307"/>
                <a:gd name="T20" fmla="*/ 31 w 426"/>
                <a:gd name="T21" fmla="*/ 299 h 307"/>
                <a:gd name="T22" fmla="*/ 37 w 426"/>
                <a:gd name="T23" fmla="*/ 288 h 307"/>
                <a:gd name="T24" fmla="*/ 44 w 426"/>
                <a:gd name="T25" fmla="*/ 244 h 307"/>
                <a:gd name="T26" fmla="*/ 64 w 426"/>
                <a:gd name="T27" fmla="*/ 159 h 307"/>
                <a:gd name="T28" fmla="*/ 70 w 426"/>
                <a:gd name="T29" fmla="*/ 160 h 307"/>
                <a:gd name="T30" fmla="*/ 313 w 426"/>
                <a:gd name="T31" fmla="*/ 202 h 307"/>
                <a:gd name="T32" fmla="*/ 303 w 426"/>
                <a:gd name="T33" fmla="*/ 193 h 307"/>
                <a:gd name="T34" fmla="*/ 352 w 426"/>
                <a:gd name="T35" fmla="*/ 179 h 307"/>
                <a:gd name="T36" fmla="*/ 370 w 426"/>
                <a:gd name="T37" fmla="*/ 176 h 307"/>
                <a:gd name="T38" fmla="*/ 379 w 426"/>
                <a:gd name="T39" fmla="*/ 189 h 307"/>
                <a:gd name="T40" fmla="*/ 387 w 426"/>
                <a:gd name="T41" fmla="*/ 227 h 307"/>
                <a:gd name="T42" fmla="*/ 399 w 426"/>
                <a:gd name="T43" fmla="*/ 307 h 307"/>
                <a:gd name="T44" fmla="*/ 407 w 426"/>
                <a:gd name="T45" fmla="*/ 299 h 307"/>
                <a:gd name="T46" fmla="*/ 419 w 426"/>
                <a:gd name="T47" fmla="*/ 197 h 307"/>
                <a:gd name="T48" fmla="*/ 421 w 426"/>
                <a:gd name="T49" fmla="*/ 13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6" h="307">
                  <a:moveTo>
                    <a:pt x="421" y="130"/>
                  </a:moveTo>
                  <a:cubicBezTo>
                    <a:pt x="388" y="0"/>
                    <a:pt x="187" y="9"/>
                    <a:pt x="109" y="21"/>
                  </a:cubicBezTo>
                  <a:cubicBezTo>
                    <a:pt x="108" y="14"/>
                    <a:pt x="122" y="2"/>
                    <a:pt x="122" y="2"/>
                  </a:cubicBezTo>
                  <a:cubicBezTo>
                    <a:pt x="92" y="15"/>
                    <a:pt x="70" y="32"/>
                    <a:pt x="59" y="42"/>
                  </a:cubicBezTo>
                  <a:cubicBezTo>
                    <a:pt x="55" y="45"/>
                    <a:pt x="52" y="47"/>
                    <a:pt x="49" y="50"/>
                  </a:cubicBezTo>
                  <a:cubicBezTo>
                    <a:pt x="49" y="51"/>
                    <a:pt x="48" y="51"/>
                    <a:pt x="48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32" y="69"/>
                    <a:pt x="30" y="88"/>
                    <a:pt x="33" y="105"/>
                  </a:cubicBezTo>
                  <a:cubicBezTo>
                    <a:pt x="12" y="146"/>
                    <a:pt x="0" y="206"/>
                    <a:pt x="28" y="290"/>
                  </a:cubicBezTo>
                  <a:cubicBezTo>
                    <a:pt x="28" y="291"/>
                    <a:pt x="28" y="291"/>
                    <a:pt x="28" y="291"/>
                  </a:cubicBezTo>
                  <a:cubicBezTo>
                    <a:pt x="29" y="294"/>
                    <a:pt x="30" y="296"/>
                    <a:pt x="31" y="299"/>
                  </a:cubicBezTo>
                  <a:cubicBezTo>
                    <a:pt x="37" y="288"/>
                    <a:pt x="37" y="288"/>
                    <a:pt x="37" y="288"/>
                  </a:cubicBezTo>
                  <a:cubicBezTo>
                    <a:pt x="37" y="288"/>
                    <a:pt x="40" y="268"/>
                    <a:pt x="44" y="244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64" y="159"/>
                    <a:pt x="66" y="159"/>
                    <a:pt x="70" y="160"/>
                  </a:cubicBezTo>
                  <a:cubicBezTo>
                    <a:pt x="118" y="178"/>
                    <a:pt x="207" y="203"/>
                    <a:pt x="313" y="202"/>
                  </a:cubicBezTo>
                  <a:cubicBezTo>
                    <a:pt x="303" y="193"/>
                    <a:pt x="303" y="193"/>
                    <a:pt x="303" y="193"/>
                  </a:cubicBezTo>
                  <a:cubicBezTo>
                    <a:pt x="303" y="193"/>
                    <a:pt x="325" y="188"/>
                    <a:pt x="352" y="179"/>
                  </a:cubicBezTo>
                  <a:cubicBezTo>
                    <a:pt x="358" y="178"/>
                    <a:pt x="364" y="177"/>
                    <a:pt x="370" y="176"/>
                  </a:cubicBezTo>
                  <a:cubicBezTo>
                    <a:pt x="379" y="189"/>
                    <a:pt x="379" y="189"/>
                    <a:pt x="379" y="189"/>
                  </a:cubicBezTo>
                  <a:cubicBezTo>
                    <a:pt x="379" y="189"/>
                    <a:pt x="384" y="215"/>
                    <a:pt x="387" y="227"/>
                  </a:cubicBezTo>
                  <a:cubicBezTo>
                    <a:pt x="389" y="238"/>
                    <a:pt x="399" y="307"/>
                    <a:pt x="399" y="307"/>
                  </a:cubicBezTo>
                  <a:cubicBezTo>
                    <a:pt x="407" y="299"/>
                    <a:pt x="407" y="299"/>
                    <a:pt x="407" y="299"/>
                  </a:cubicBezTo>
                  <a:cubicBezTo>
                    <a:pt x="407" y="299"/>
                    <a:pt x="418" y="216"/>
                    <a:pt x="419" y="197"/>
                  </a:cubicBezTo>
                  <a:cubicBezTo>
                    <a:pt x="419" y="180"/>
                    <a:pt x="426" y="142"/>
                    <a:pt x="421" y="130"/>
                  </a:cubicBezTo>
                </a:path>
              </a:pathLst>
            </a:custGeom>
            <a:solidFill>
              <a:srgbClr val="753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任意多边形 39"/>
            <p:cNvSpPr>
              <a:spLocks/>
            </p:cNvSpPr>
            <p:nvPr/>
          </p:nvSpPr>
          <p:spPr bwMode="auto">
            <a:xfrm>
              <a:off x="2131323" y="5936149"/>
              <a:ext cx="347125" cy="123084"/>
            </a:xfrm>
            <a:custGeom>
              <a:avLst/>
              <a:gdLst>
                <a:gd name="T0" fmla="*/ 87 w 167"/>
                <a:gd name="T1" fmla="*/ 1 h 60"/>
                <a:gd name="T2" fmla="*/ 84 w 167"/>
                <a:gd name="T3" fmla="*/ 0 h 60"/>
                <a:gd name="T4" fmla="*/ 80 w 167"/>
                <a:gd name="T5" fmla="*/ 1 h 60"/>
                <a:gd name="T6" fmla="*/ 78 w 167"/>
                <a:gd name="T7" fmla="*/ 1 h 60"/>
                <a:gd name="T8" fmla="*/ 78 w 167"/>
                <a:gd name="T9" fmla="*/ 1 h 60"/>
                <a:gd name="T10" fmla="*/ 0 w 167"/>
                <a:gd name="T11" fmla="*/ 60 h 60"/>
                <a:gd name="T12" fmla="*/ 167 w 167"/>
                <a:gd name="T13" fmla="*/ 60 h 60"/>
                <a:gd name="T14" fmla="*/ 167 w 167"/>
                <a:gd name="T15" fmla="*/ 1 h 60"/>
                <a:gd name="T16" fmla="*/ 87 w 167"/>
                <a:gd name="T17" fmla="*/ 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60">
                  <a:moveTo>
                    <a:pt x="87" y="1"/>
                  </a:moveTo>
                  <a:cubicBezTo>
                    <a:pt x="86" y="1"/>
                    <a:pt x="85" y="0"/>
                    <a:pt x="84" y="0"/>
                  </a:cubicBezTo>
                  <a:cubicBezTo>
                    <a:pt x="82" y="0"/>
                    <a:pt x="81" y="1"/>
                    <a:pt x="80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35" y="3"/>
                    <a:pt x="0" y="28"/>
                    <a:pt x="0" y="60"/>
                  </a:cubicBezTo>
                  <a:cubicBezTo>
                    <a:pt x="167" y="60"/>
                    <a:pt x="167" y="60"/>
                    <a:pt x="167" y="60"/>
                  </a:cubicBezTo>
                  <a:cubicBezTo>
                    <a:pt x="167" y="1"/>
                    <a:pt x="167" y="1"/>
                    <a:pt x="167" y="1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37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任意多边形 40"/>
            <p:cNvSpPr>
              <a:spLocks/>
            </p:cNvSpPr>
            <p:nvPr/>
          </p:nvSpPr>
          <p:spPr bwMode="auto">
            <a:xfrm>
              <a:off x="2607064" y="5936149"/>
              <a:ext cx="347125" cy="123084"/>
            </a:xfrm>
            <a:custGeom>
              <a:avLst/>
              <a:gdLst>
                <a:gd name="T0" fmla="*/ 80 w 167"/>
                <a:gd name="T1" fmla="*/ 1 h 60"/>
                <a:gd name="T2" fmla="*/ 84 w 167"/>
                <a:gd name="T3" fmla="*/ 0 h 60"/>
                <a:gd name="T4" fmla="*/ 87 w 167"/>
                <a:gd name="T5" fmla="*/ 1 h 60"/>
                <a:gd name="T6" fmla="*/ 89 w 167"/>
                <a:gd name="T7" fmla="*/ 1 h 60"/>
                <a:gd name="T8" fmla="*/ 89 w 167"/>
                <a:gd name="T9" fmla="*/ 1 h 60"/>
                <a:gd name="T10" fmla="*/ 167 w 167"/>
                <a:gd name="T11" fmla="*/ 60 h 60"/>
                <a:gd name="T12" fmla="*/ 0 w 167"/>
                <a:gd name="T13" fmla="*/ 60 h 60"/>
                <a:gd name="T14" fmla="*/ 0 w 167"/>
                <a:gd name="T15" fmla="*/ 1 h 60"/>
                <a:gd name="T16" fmla="*/ 80 w 167"/>
                <a:gd name="T17" fmla="*/ 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60">
                  <a:moveTo>
                    <a:pt x="80" y="1"/>
                  </a:moveTo>
                  <a:cubicBezTo>
                    <a:pt x="81" y="1"/>
                    <a:pt x="83" y="0"/>
                    <a:pt x="84" y="0"/>
                  </a:cubicBezTo>
                  <a:cubicBezTo>
                    <a:pt x="85" y="0"/>
                    <a:pt x="86" y="1"/>
                    <a:pt x="87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133" y="3"/>
                    <a:pt x="167" y="28"/>
                    <a:pt x="167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rgbClr val="2D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任意多边形 41"/>
            <p:cNvSpPr>
              <a:spLocks/>
            </p:cNvSpPr>
            <p:nvPr/>
          </p:nvSpPr>
          <p:spPr bwMode="auto">
            <a:xfrm>
              <a:off x="2638873" y="4514456"/>
              <a:ext cx="315317" cy="74680"/>
            </a:xfrm>
            <a:custGeom>
              <a:avLst/>
              <a:gdLst>
                <a:gd name="T0" fmla="*/ 9 w 152"/>
                <a:gd name="T1" fmla="*/ 36 h 36"/>
                <a:gd name="T2" fmla="*/ 143 w 152"/>
                <a:gd name="T3" fmla="*/ 36 h 36"/>
                <a:gd name="T4" fmla="*/ 152 w 152"/>
                <a:gd name="T5" fmla="*/ 27 h 36"/>
                <a:gd name="T6" fmla="*/ 152 w 152"/>
                <a:gd name="T7" fmla="*/ 9 h 36"/>
                <a:gd name="T8" fmla="*/ 143 w 152"/>
                <a:gd name="T9" fmla="*/ 0 h 36"/>
                <a:gd name="T10" fmla="*/ 9 w 152"/>
                <a:gd name="T11" fmla="*/ 0 h 36"/>
                <a:gd name="T12" fmla="*/ 0 w 152"/>
                <a:gd name="T13" fmla="*/ 9 h 36"/>
                <a:gd name="T14" fmla="*/ 0 w 152"/>
                <a:gd name="T15" fmla="*/ 27 h 36"/>
                <a:gd name="T16" fmla="*/ 9 w 152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36">
                  <a:moveTo>
                    <a:pt x="9" y="36"/>
                  </a:moveTo>
                  <a:cubicBezTo>
                    <a:pt x="143" y="36"/>
                    <a:pt x="143" y="36"/>
                    <a:pt x="143" y="36"/>
                  </a:cubicBezTo>
                  <a:cubicBezTo>
                    <a:pt x="148" y="36"/>
                    <a:pt x="152" y="32"/>
                    <a:pt x="152" y="27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2" y="4"/>
                    <a:pt x="148" y="0"/>
                    <a:pt x="14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2"/>
                    <a:pt x="4" y="36"/>
                    <a:pt x="9" y="36"/>
                  </a:cubicBezTo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任意多边形 42"/>
            <p:cNvSpPr>
              <a:spLocks/>
            </p:cNvSpPr>
            <p:nvPr/>
          </p:nvSpPr>
          <p:spPr bwMode="auto">
            <a:xfrm>
              <a:off x="2120259" y="4514456"/>
              <a:ext cx="316700" cy="74680"/>
            </a:xfrm>
            <a:custGeom>
              <a:avLst/>
              <a:gdLst>
                <a:gd name="T0" fmla="*/ 9 w 152"/>
                <a:gd name="T1" fmla="*/ 36 h 36"/>
                <a:gd name="T2" fmla="*/ 143 w 152"/>
                <a:gd name="T3" fmla="*/ 36 h 36"/>
                <a:gd name="T4" fmla="*/ 152 w 152"/>
                <a:gd name="T5" fmla="*/ 27 h 36"/>
                <a:gd name="T6" fmla="*/ 152 w 152"/>
                <a:gd name="T7" fmla="*/ 9 h 36"/>
                <a:gd name="T8" fmla="*/ 143 w 152"/>
                <a:gd name="T9" fmla="*/ 0 h 36"/>
                <a:gd name="T10" fmla="*/ 9 w 152"/>
                <a:gd name="T11" fmla="*/ 0 h 36"/>
                <a:gd name="T12" fmla="*/ 0 w 152"/>
                <a:gd name="T13" fmla="*/ 9 h 36"/>
                <a:gd name="T14" fmla="*/ 0 w 152"/>
                <a:gd name="T15" fmla="*/ 27 h 36"/>
                <a:gd name="T16" fmla="*/ 9 w 152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36">
                  <a:moveTo>
                    <a:pt x="9" y="36"/>
                  </a:moveTo>
                  <a:cubicBezTo>
                    <a:pt x="143" y="36"/>
                    <a:pt x="143" y="36"/>
                    <a:pt x="143" y="36"/>
                  </a:cubicBezTo>
                  <a:cubicBezTo>
                    <a:pt x="148" y="36"/>
                    <a:pt x="152" y="32"/>
                    <a:pt x="152" y="27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2" y="4"/>
                    <a:pt x="148" y="0"/>
                    <a:pt x="14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2"/>
                    <a:pt x="4" y="36"/>
                    <a:pt x="9" y="36"/>
                  </a:cubicBezTo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任意多边形 43"/>
            <p:cNvSpPr>
              <a:spLocks/>
            </p:cNvSpPr>
            <p:nvPr/>
          </p:nvSpPr>
          <p:spPr bwMode="auto">
            <a:xfrm>
              <a:off x="3620781" y="3627972"/>
              <a:ext cx="569784" cy="154893"/>
            </a:xfrm>
            <a:custGeom>
              <a:avLst/>
              <a:gdLst>
                <a:gd name="T0" fmla="*/ 236 w 274"/>
                <a:gd name="T1" fmla="*/ 14 h 75"/>
                <a:gd name="T2" fmla="*/ 124 w 274"/>
                <a:gd name="T3" fmla="*/ 12 h 75"/>
                <a:gd name="T4" fmla="*/ 122 w 274"/>
                <a:gd name="T5" fmla="*/ 2 h 75"/>
                <a:gd name="T6" fmla="*/ 72 w 274"/>
                <a:gd name="T7" fmla="*/ 13 h 75"/>
                <a:gd name="T8" fmla="*/ 46 w 274"/>
                <a:gd name="T9" fmla="*/ 14 h 75"/>
                <a:gd name="T10" fmla="*/ 0 w 274"/>
                <a:gd name="T11" fmla="*/ 45 h 75"/>
                <a:gd name="T12" fmla="*/ 58 w 274"/>
                <a:gd name="T13" fmla="*/ 75 h 75"/>
                <a:gd name="T14" fmla="*/ 186 w 274"/>
                <a:gd name="T15" fmla="*/ 45 h 75"/>
                <a:gd name="T16" fmla="*/ 236 w 274"/>
                <a:gd name="T17" fmla="*/ 1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75">
                  <a:moveTo>
                    <a:pt x="236" y="14"/>
                  </a:moveTo>
                  <a:cubicBezTo>
                    <a:pt x="236" y="14"/>
                    <a:pt x="178" y="12"/>
                    <a:pt x="124" y="12"/>
                  </a:cubicBezTo>
                  <a:cubicBezTo>
                    <a:pt x="129" y="8"/>
                    <a:pt x="133" y="3"/>
                    <a:pt x="122" y="2"/>
                  </a:cubicBezTo>
                  <a:cubicBezTo>
                    <a:pt x="109" y="0"/>
                    <a:pt x="88" y="7"/>
                    <a:pt x="72" y="13"/>
                  </a:cubicBezTo>
                  <a:cubicBezTo>
                    <a:pt x="62" y="13"/>
                    <a:pt x="53" y="13"/>
                    <a:pt x="46" y="14"/>
                  </a:cubicBezTo>
                  <a:cubicBezTo>
                    <a:pt x="0" y="18"/>
                    <a:pt x="0" y="45"/>
                    <a:pt x="0" y="4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98" y="55"/>
                    <a:pt x="186" y="45"/>
                  </a:cubicBezTo>
                  <a:cubicBezTo>
                    <a:pt x="274" y="36"/>
                    <a:pt x="236" y="14"/>
                    <a:pt x="236" y="14"/>
                  </a:cubicBezTo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任意多边形 44"/>
            <p:cNvSpPr>
              <a:spLocks/>
            </p:cNvSpPr>
            <p:nvPr/>
          </p:nvSpPr>
          <p:spPr bwMode="auto">
            <a:xfrm>
              <a:off x="2450789" y="3229677"/>
              <a:ext cx="107872" cy="99574"/>
            </a:xfrm>
            <a:custGeom>
              <a:avLst/>
              <a:gdLst>
                <a:gd name="T0" fmla="*/ 52 w 52"/>
                <a:gd name="T1" fmla="*/ 4 h 48"/>
                <a:gd name="T2" fmla="*/ 5 w 52"/>
                <a:gd name="T3" fmla="*/ 24 h 48"/>
                <a:gd name="T4" fmla="*/ 40 w 52"/>
                <a:gd name="T5" fmla="*/ 48 h 48"/>
                <a:gd name="T6" fmla="*/ 52 w 52"/>
                <a:gd name="T7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52" y="4"/>
                  </a:moveTo>
                  <a:cubicBezTo>
                    <a:pt x="29" y="0"/>
                    <a:pt x="10" y="8"/>
                    <a:pt x="5" y="24"/>
                  </a:cubicBezTo>
                  <a:cubicBezTo>
                    <a:pt x="0" y="40"/>
                    <a:pt x="21" y="46"/>
                    <a:pt x="40" y="48"/>
                  </a:cubicBezTo>
                  <a:cubicBezTo>
                    <a:pt x="4" y="38"/>
                    <a:pt x="26" y="2"/>
                    <a:pt x="52" y="4"/>
                  </a:cubicBezTo>
                  <a:close/>
                </a:path>
              </a:pathLst>
            </a:custGeom>
            <a:solidFill>
              <a:srgbClr val="FFA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任意多边形 45"/>
            <p:cNvSpPr>
              <a:spLocks/>
            </p:cNvSpPr>
            <p:nvPr/>
          </p:nvSpPr>
          <p:spPr bwMode="auto">
            <a:xfrm>
              <a:off x="2250258" y="2971062"/>
              <a:ext cx="154893" cy="37340"/>
            </a:xfrm>
            <a:custGeom>
              <a:avLst/>
              <a:gdLst>
                <a:gd name="T0" fmla="*/ 6 w 75"/>
                <a:gd name="T1" fmla="*/ 18 h 18"/>
                <a:gd name="T2" fmla="*/ 1 w 75"/>
                <a:gd name="T3" fmla="*/ 15 h 18"/>
                <a:gd name="T4" fmla="*/ 3 w 75"/>
                <a:gd name="T5" fmla="*/ 8 h 18"/>
                <a:gd name="T6" fmla="*/ 71 w 75"/>
                <a:gd name="T7" fmla="*/ 7 h 18"/>
                <a:gd name="T8" fmla="*/ 73 w 75"/>
                <a:gd name="T9" fmla="*/ 14 h 18"/>
                <a:gd name="T10" fmla="*/ 67 w 75"/>
                <a:gd name="T11" fmla="*/ 16 h 18"/>
                <a:gd name="T12" fmla="*/ 8 w 75"/>
                <a:gd name="T13" fmla="*/ 18 h 18"/>
                <a:gd name="T14" fmla="*/ 6 w 75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18">
                  <a:moveTo>
                    <a:pt x="6" y="18"/>
                  </a:moveTo>
                  <a:cubicBezTo>
                    <a:pt x="4" y="18"/>
                    <a:pt x="2" y="17"/>
                    <a:pt x="1" y="15"/>
                  </a:cubicBezTo>
                  <a:cubicBezTo>
                    <a:pt x="0" y="12"/>
                    <a:pt x="1" y="9"/>
                    <a:pt x="3" y="8"/>
                  </a:cubicBezTo>
                  <a:cubicBezTo>
                    <a:pt x="18" y="1"/>
                    <a:pt x="57" y="0"/>
                    <a:pt x="71" y="7"/>
                  </a:cubicBezTo>
                  <a:cubicBezTo>
                    <a:pt x="73" y="8"/>
                    <a:pt x="75" y="11"/>
                    <a:pt x="73" y="14"/>
                  </a:cubicBezTo>
                  <a:cubicBezTo>
                    <a:pt x="72" y="16"/>
                    <a:pt x="69" y="17"/>
                    <a:pt x="67" y="16"/>
                  </a:cubicBezTo>
                  <a:cubicBezTo>
                    <a:pt x="56" y="12"/>
                    <a:pt x="21" y="12"/>
                    <a:pt x="8" y="18"/>
                  </a:cubicBezTo>
                  <a:cubicBezTo>
                    <a:pt x="7" y="18"/>
                    <a:pt x="6" y="18"/>
                    <a:pt x="6" y="18"/>
                  </a:cubicBezTo>
                  <a:close/>
                </a:path>
              </a:pathLst>
            </a:custGeom>
            <a:solidFill>
              <a:srgbClr val="753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/>
            </p:cNvSpPr>
            <p:nvPr/>
          </p:nvSpPr>
          <p:spPr bwMode="auto">
            <a:xfrm>
              <a:off x="2262705" y="3065104"/>
              <a:ext cx="149361" cy="15212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任意多边形 47"/>
            <p:cNvSpPr>
              <a:spLocks/>
            </p:cNvSpPr>
            <p:nvPr/>
          </p:nvSpPr>
          <p:spPr bwMode="auto">
            <a:xfrm>
              <a:off x="2667915" y="2971062"/>
              <a:ext cx="154893" cy="37340"/>
            </a:xfrm>
            <a:custGeom>
              <a:avLst/>
              <a:gdLst>
                <a:gd name="T0" fmla="*/ 69 w 75"/>
                <a:gd name="T1" fmla="*/ 18 h 18"/>
                <a:gd name="T2" fmla="*/ 74 w 75"/>
                <a:gd name="T3" fmla="*/ 15 h 18"/>
                <a:gd name="T4" fmla="*/ 71 w 75"/>
                <a:gd name="T5" fmla="*/ 8 h 18"/>
                <a:gd name="T6" fmla="*/ 4 w 75"/>
                <a:gd name="T7" fmla="*/ 7 h 18"/>
                <a:gd name="T8" fmla="*/ 1 w 75"/>
                <a:gd name="T9" fmla="*/ 14 h 18"/>
                <a:gd name="T10" fmla="*/ 8 w 75"/>
                <a:gd name="T11" fmla="*/ 16 h 18"/>
                <a:gd name="T12" fmla="*/ 67 w 75"/>
                <a:gd name="T13" fmla="*/ 18 h 18"/>
                <a:gd name="T14" fmla="*/ 69 w 75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18">
                  <a:moveTo>
                    <a:pt x="69" y="18"/>
                  </a:moveTo>
                  <a:cubicBezTo>
                    <a:pt x="71" y="18"/>
                    <a:pt x="73" y="17"/>
                    <a:pt x="74" y="15"/>
                  </a:cubicBezTo>
                  <a:cubicBezTo>
                    <a:pt x="75" y="12"/>
                    <a:pt x="74" y="9"/>
                    <a:pt x="71" y="8"/>
                  </a:cubicBezTo>
                  <a:cubicBezTo>
                    <a:pt x="56" y="1"/>
                    <a:pt x="18" y="0"/>
                    <a:pt x="4" y="7"/>
                  </a:cubicBezTo>
                  <a:cubicBezTo>
                    <a:pt x="1" y="8"/>
                    <a:pt x="0" y="11"/>
                    <a:pt x="1" y="14"/>
                  </a:cubicBezTo>
                  <a:cubicBezTo>
                    <a:pt x="2" y="16"/>
                    <a:pt x="5" y="17"/>
                    <a:pt x="8" y="16"/>
                  </a:cubicBezTo>
                  <a:cubicBezTo>
                    <a:pt x="18" y="12"/>
                    <a:pt x="54" y="12"/>
                    <a:pt x="67" y="18"/>
                  </a:cubicBezTo>
                  <a:cubicBezTo>
                    <a:pt x="67" y="18"/>
                    <a:pt x="68" y="18"/>
                    <a:pt x="69" y="18"/>
                  </a:cubicBezTo>
                  <a:close/>
                </a:path>
              </a:pathLst>
            </a:custGeom>
            <a:solidFill>
              <a:srgbClr val="753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>
              <a:spLocks/>
            </p:cNvSpPr>
            <p:nvPr/>
          </p:nvSpPr>
          <p:spPr bwMode="auto">
            <a:xfrm>
              <a:off x="2661000" y="3065104"/>
              <a:ext cx="149361" cy="15212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2300368" y="3099550"/>
              <a:ext cx="86002" cy="86002"/>
            </a:xfrm>
            <a:prstGeom prst="ellipse">
              <a:avLst/>
            </a:prstGeom>
            <a:solidFill>
              <a:srgbClr val="664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>
              <a:spLocks/>
            </p:cNvSpPr>
            <p:nvPr/>
          </p:nvSpPr>
          <p:spPr bwMode="auto">
            <a:xfrm>
              <a:off x="2713553" y="3105209"/>
              <a:ext cx="20744" cy="2074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686296" y="3099550"/>
              <a:ext cx="86002" cy="86002"/>
            </a:xfrm>
            <a:prstGeom prst="ellipse">
              <a:avLst/>
            </a:prstGeom>
            <a:solidFill>
              <a:srgbClr val="664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任意多边形 52"/>
            <p:cNvSpPr>
              <a:spLocks/>
            </p:cNvSpPr>
            <p:nvPr/>
          </p:nvSpPr>
          <p:spPr bwMode="auto">
            <a:xfrm>
              <a:off x="2132706" y="3018083"/>
              <a:ext cx="809037" cy="250317"/>
            </a:xfrm>
            <a:custGeom>
              <a:avLst/>
              <a:gdLst>
                <a:gd name="T0" fmla="*/ 385 w 389"/>
                <a:gd name="T1" fmla="*/ 7 h 121"/>
                <a:gd name="T2" fmla="*/ 354 w 389"/>
                <a:gd name="T3" fmla="*/ 7 h 121"/>
                <a:gd name="T4" fmla="*/ 243 w 389"/>
                <a:gd name="T5" fmla="*/ 14 h 121"/>
                <a:gd name="T6" fmla="*/ 194 w 389"/>
                <a:gd name="T7" fmla="*/ 18 h 121"/>
                <a:gd name="T8" fmla="*/ 146 w 389"/>
                <a:gd name="T9" fmla="*/ 14 h 121"/>
                <a:gd name="T10" fmla="*/ 35 w 389"/>
                <a:gd name="T11" fmla="*/ 7 h 121"/>
                <a:gd name="T12" fmla="*/ 4 w 389"/>
                <a:gd name="T13" fmla="*/ 7 h 121"/>
                <a:gd name="T14" fmla="*/ 4 w 389"/>
                <a:gd name="T15" fmla="*/ 34 h 121"/>
                <a:gd name="T16" fmla="*/ 13 w 389"/>
                <a:gd name="T17" fmla="*/ 40 h 121"/>
                <a:gd name="T18" fmla="*/ 23 w 389"/>
                <a:gd name="T19" fmla="*/ 81 h 121"/>
                <a:gd name="T20" fmla="*/ 38 w 389"/>
                <a:gd name="T21" fmla="*/ 105 h 121"/>
                <a:gd name="T22" fmla="*/ 61 w 389"/>
                <a:gd name="T23" fmla="*/ 117 h 121"/>
                <a:gd name="T24" fmla="*/ 128 w 389"/>
                <a:gd name="T25" fmla="*/ 111 h 121"/>
                <a:gd name="T26" fmla="*/ 167 w 389"/>
                <a:gd name="T27" fmla="*/ 58 h 121"/>
                <a:gd name="T28" fmla="*/ 191 w 389"/>
                <a:gd name="T29" fmla="*/ 35 h 121"/>
                <a:gd name="T30" fmla="*/ 193 w 389"/>
                <a:gd name="T31" fmla="*/ 35 h 121"/>
                <a:gd name="T32" fmla="*/ 198 w 389"/>
                <a:gd name="T33" fmla="*/ 35 h 121"/>
                <a:gd name="T34" fmla="*/ 222 w 389"/>
                <a:gd name="T35" fmla="*/ 58 h 121"/>
                <a:gd name="T36" fmla="*/ 261 w 389"/>
                <a:gd name="T37" fmla="*/ 111 h 121"/>
                <a:gd name="T38" fmla="*/ 328 w 389"/>
                <a:gd name="T39" fmla="*/ 117 h 121"/>
                <a:gd name="T40" fmla="*/ 350 w 389"/>
                <a:gd name="T41" fmla="*/ 105 h 121"/>
                <a:gd name="T42" fmla="*/ 366 w 389"/>
                <a:gd name="T43" fmla="*/ 81 h 121"/>
                <a:gd name="T44" fmla="*/ 376 w 389"/>
                <a:gd name="T45" fmla="*/ 40 h 121"/>
                <a:gd name="T46" fmla="*/ 385 w 389"/>
                <a:gd name="T47" fmla="*/ 34 h 121"/>
                <a:gd name="T48" fmla="*/ 385 w 389"/>
                <a:gd name="T49" fmla="*/ 7 h 121"/>
                <a:gd name="T50" fmla="*/ 156 w 389"/>
                <a:gd name="T51" fmla="*/ 58 h 121"/>
                <a:gd name="T52" fmla="*/ 121 w 389"/>
                <a:gd name="T53" fmla="*/ 106 h 121"/>
                <a:gd name="T54" fmla="*/ 56 w 389"/>
                <a:gd name="T55" fmla="*/ 108 h 121"/>
                <a:gd name="T56" fmla="*/ 25 w 389"/>
                <a:gd name="T57" fmla="*/ 27 h 121"/>
                <a:gd name="T58" fmla="*/ 85 w 389"/>
                <a:gd name="T59" fmla="*/ 15 h 121"/>
                <a:gd name="T60" fmla="*/ 142 w 389"/>
                <a:gd name="T61" fmla="*/ 21 h 121"/>
                <a:gd name="T62" fmla="*/ 156 w 389"/>
                <a:gd name="T63" fmla="*/ 58 h 121"/>
                <a:gd name="T64" fmla="*/ 333 w 389"/>
                <a:gd name="T65" fmla="*/ 108 h 121"/>
                <a:gd name="T66" fmla="*/ 268 w 389"/>
                <a:gd name="T67" fmla="*/ 106 h 121"/>
                <a:gd name="T68" fmla="*/ 233 w 389"/>
                <a:gd name="T69" fmla="*/ 58 h 121"/>
                <a:gd name="T70" fmla="*/ 246 w 389"/>
                <a:gd name="T71" fmla="*/ 21 h 121"/>
                <a:gd name="T72" fmla="*/ 304 w 389"/>
                <a:gd name="T73" fmla="*/ 15 h 121"/>
                <a:gd name="T74" fmla="*/ 364 w 389"/>
                <a:gd name="T75" fmla="*/ 27 h 121"/>
                <a:gd name="T76" fmla="*/ 333 w 389"/>
                <a:gd name="T77" fmla="*/ 10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9" h="121">
                  <a:moveTo>
                    <a:pt x="385" y="7"/>
                  </a:moveTo>
                  <a:cubicBezTo>
                    <a:pt x="385" y="7"/>
                    <a:pt x="362" y="7"/>
                    <a:pt x="354" y="7"/>
                  </a:cubicBezTo>
                  <a:cubicBezTo>
                    <a:pt x="346" y="8"/>
                    <a:pt x="310" y="0"/>
                    <a:pt x="243" y="14"/>
                  </a:cubicBezTo>
                  <a:cubicBezTo>
                    <a:pt x="243" y="14"/>
                    <a:pt x="222" y="18"/>
                    <a:pt x="194" y="18"/>
                  </a:cubicBezTo>
                  <a:cubicBezTo>
                    <a:pt x="167" y="18"/>
                    <a:pt x="146" y="14"/>
                    <a:pt x="146" y="14"/>
                  </a:cubicBezTo>
                  <a:cubicBezTo>
                    <a:pt x="79" y="0"/>
                    <a:pt x="43" y="8"/>
                    <a:pt x="35" y="7"/>
                  </a:cubicBezTo>
                  <a:cubicBezTo>
                    <a:pt x="26" y="7"/>
                    <a:pt x="4" y="7"/>
                    <a:pt x="4" y="7"/>
                  </a:cubicBezTo>
                  <a:cubicBezTo>
                    <a:pt x="0" y="21"/>
                    <a:pt x="3" y="33"/>
                    <a:pt x="4" y="34"/>
                  </a:cubicBezTo>
                  <a:cubicBezTo>
                    <a:pt x="5" y="34"/>
                    <a:pt x="9" y="34"/>
                    <a:pt x="13" y="40"/>
                  </a:cubicBezTo>
                  <a:cubicBezTo>
                    <a:pt x="17" y="46"/>
                    <a:pt x="17" y="62"/>
                    <a:pt x="23" y="81"/>
                  </a:cubicBezTo>
                  <a:cubicBezTo>
                    <a:pt x="26" y="90"/>
                    <a:pt x="32" y="99"/>
                    <a:pt x="38" y="105"/>
                  </a:cubicBezTo>
                  <a:cubicBezTo>
                    <a:pt x="46" y="112"/>
                    <a:pt x="55" y="115"/>
                    <a:pt x="61" y="117"/>
                  </a:cubicBezTo>
                  <a:cubicBezTo>
                    <a:pt x="72" y="119"/>
                    <a:pt x="106" y="121"/>
                    <a:pt x="128" y="111"/>
                  </a:cubicBezTo>
                  <a:cubicBezTo>
                    <a:pt x="149" y="101"/>
                    <a:pt x="159" y="80"/>
                    <a:pt x="167" y="58"/>
                  </a:cubicBezTo>
                  <a:cubicBezTo>
                    <a:pt x="175" y="36"/>
                    <a:pt x="191" y="35"/>
                    <a:pt x="191" y="35"/>
                  </a:cubicBezTo>
                  <a:cubicBezTo>
                    <a:pt x="191" y="35"/>
                    <a:pt x="191" y="35"/>
                    <a:pt x="193" y="35"/>
                  </a:cubicBezTo>
                  <a:cubicBezTo>
                    <a:pt x="196" y="35"/>
                    <a:pt x="198" y="35"/>
                    <a:pt x="198" y="35"/>
                  </a:cubicBezTo>
                  <a:cubicBezTo>
                    <a:pt x="198" y="35"/>
                    <a:pt x="214" y="36"/>
                    <a:pt x="222" y="58"/>
                  </a:cubicBezTo>
                  <a:cubicBezTo>
                    <a:pt x="230" y="80"/>
                    <a:pt x="240" y="101"/>
                    <a:pt x="261" y="111"/>
                  </a:cubicBezTo>
                  <a:cubicBezTo>
                    <a:pt x="282" y="121"/>
                    <a:pt x="317" y="119"/>
                    <a:pt x="328" y="117"/>
                  </a:cubicBezTo>
                  <a:cubicBezTo>
                    <a:pt x="334" y="115"/>
                    <a:pt x="343" y="112"/>
                    <a:pt x="350" y="105"/>
                  </a:cubicBezTo>
                  <a:cubicBezTo>
                    <a:pt x="357" y="99"/>
                    <a:pt x="363" y="90"/>
                    <a:pt x="366" y="81"/>
                  </a:cubicBezTo>
                  <a:cubicBezTo>
                    <a:pt x="371" y="62"/>
                    <a:pt x="372" y="46"/>
                    <a:pt x="376" y="40"/>
                  </a:cubicBezTo>
                  <a:cubicBezTo>
                    <a:pt x="379" y="34"/>
                    <a:pt x="384" y="34"/>
                    <a:pt x="385" y="34"/>
                  </a:cubicBezTo>
                  <a:cubicBezTo>
                    <a:pt x="386" y="33"/>
                    <a:pt x="389" y="21"/>
                    <a:pt x="385" y="7"/>
                  </a:cubicBezTo>
                  <a:moveTo>
                    <a:pt x="156" y="58"/>
                  </a:moveTo>
                  <a:cubicBezTo>
                    <a:pt x="154" y="70"/>
                    <a:pt x="145" y="98"/>
                    <a:pt x="121" y="106"/>
                  </a:cubicBezTo>
                  <a:cubicBezTo>
                    <a:pt x="84" y="119"/>
                    <a:pt x="56" y="108"/>
                    <a:pt x="56" y="108"/>
                  </a:cubicBezTo>
                  <a:cubicBezTo>
                    <a:pt x="27" y="100"/>
                    <a:pt x="19" y="40"/>
                    <a:pt x="25" y="27"/>
                  </a:cubicBezTo>
                  <a:cubicBezTo>
                    <a:pt x="31" y="15"/>
                    <a:pt x="49" y="15"/>
                    <a:pt x="85" y="15"/>
                  </a:cubicBezTo>
                  <a:cubicBezTo>
                    <a:pt x="121" y="15"/>
                    <a:pt x="142" y="21"/>
                    <a:pt x="142" y="21"/>
                  </a:cubicBezTo>
                  <a:cubicBezTo>
                    <a:pt x="161" y="27"/>
                    <a:pt x="158" y="46"/>
                    <a:pt x="156" y="58"/>
                  </a:cubicBezTo>
                  <a:moveTo>
                    <a:pt x="333" y="108"/>
                  </a:moveTo>
                  <a:cubicBezTo>
                    <a:pt x="333" y="108"/>
                    <a:pt x="305" y="119"/>
                    <a:pt x="268" y="106"/>
                  </a:cubicBezTo>
                  <a:cubicBezTo>
                    <a:pt x="244" y="98"/>
                    <a:pt x="235" y="70"/>
                    <a:pt x="233" y="58"/>
                  </a:cubicBezTo>
                  <a:cubicBezTo>
                    <a:pt x="231" y="46"/>
                    <a:pt x="228" y="27"/>
                    <a:pt x="246" y="21"/>
                  </a:cubicBezTo>
                  <a:cubicBezTo>
                    <a:pt x="246" y="21"/>
                    <a:pt x="268" y="15"/>
                    <a:pt x="304" y="15"/>
                  </a:cubicBezTo>
                  <a:cubicBezTo>
                    <a:pt x="340" y="15"/>
                    <a:pt x="358" y="15"/>
                    <a:pt x="364" y="27"/>
                  </a:cubicBezTo>
                  <a:cubicBezTo>
                    <a:pt x="370" y="40"/>
                    <a:pt x="361" y="100"/>
                    <a:pt x="333" y="108"/>
                  </a:cubicBezTo>
                </a:path>
              </a:pathLst>
            </a:custGeom>
            <a:solidFill>
              <a:srgbClr val="04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929394" y="1031681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為</a:t>
            </a:r>
            <a:r>
              <a:rPr lang="zh-TW" altLang="en-US" b="1" dirty="0"/>
              <a:t>什麼雜湊不是加密</a:t>
            </a:r>
            <a:r>
              <a:rPr lang="zh-TW" altLang="en-US" b="1" dirty="0" smtClean="0"/>
              <a:t>？</a:t>
            </a:r>
            <a:endParaRPr lang="zh-TW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2713961" y="1602634"/>
            <a:ext cx="49398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（加密可逆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）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加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密需要密鑰，且可以透過解密得到原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文。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（雜湊不可逆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）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雜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湊不需密鑰，無法逆向解出原始輸入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510482" y="3234484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雜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湊的特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性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411433" y="3556451"/>
            <a:ext cx="634019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itchFamily="65" charset="-120"/>
                <a:ea typeface="標楷體" pitchFamily="65" charset="-120"/>
              </a:rPr>
              <a:t>不可逆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600" dirty="0">
                <a:latin typeface="標楷體" pitchFamily="65" charset="-120"/>
                <a:ea typeface="標楷體" pitchFamily="65" charset="-120"/>
              </a:rPr>
              <a:t>同樣的輸入經過雜湊，保證一定會得到同樣的輸出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600" dirty="0">
                <a:latin typeface="標楷體" pitchFamily="65" charset="-120"/>
                <a:ea typeface="標楷體" pitchFamily="65" charset="-120"/>
              </a:rPr>
              <a:t>不定長度、無窮可能的輸入，都會得到固定長度的雜湊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值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600" dirty="0">
                <a:latin typeface="標楷體" pitchFamily="65" charset="-120"/>
                <a:ea typeface="標楷體" pitchFamily="65" charset="-120"/>
              </a:rPr>
              <a:t>雖然機率很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低</a:t>
            </a:r>
            <a:r>
              <a:rPr lang="zh-TW" altLang="en-US" sz="1600" dirty="0">
                <a:latin typeface="標楷體" pitchFamily="65" charset="-120"/>
                <a:ea typeface="標楷體" pitchFamily="65" charset="-120"/>
              </a:rPr>
              <a:t>但是有可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能「</a:t>
            </a:r>
            <a:r>
              <a:rPr lang="zh-TW" altLang="en-US" sz="1600" dirty="0">
                <a:latin typeface="標楷體" pitchFamily="65" charset="-120"/>
                <a:ea typeface="標楷體" pitchFamily="65" charset="-120"/>
              </a:rPr>
              <a:t>不同的輸入」卻有「相同的雜湊值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」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即</a:t>
            </a:r>
            <a:r>
              <a:rPr lang="zh-TW" altLang="en-US" sz="1600" dirty="0">
                <a:latin typeface="標楷體" pitchFamily="65" charset="-120"/>
                <a:ea typeface="標楷體" pitchFamily="65" charset="-120"/>
              </a:rPr>
              <a:t>使只有一點點不一樣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，雜</a:t>
            </a:r>
            <a:r>
              <a:rPr lang="zh-TW" altLang="en-US" sz="1600" dirty="0">
                <a:latin typeface="標楷體" pitchFamily="65" charset="-120"/>
                <a:ea typeface="標楷體" pitchFamily="65" charset="-120"/>
              </a:rPr>
              <a:t>湊出來的值仍然天差地遠，看不出關係。</a:t>
            </a:r>
          </a:p>
        </p:txBody>
      </p:sp>
    </p:spTree>
    <p:extLst>
      <p:ext uri="{BB962C8B-B14F-4D97-AF65-F5344CB8AC3E}">
        <p14:creationId xmlns:p14="http://schemas.microsoft.com/office/powerpoint/2010/main" val="29236398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EB8BFF9A-92E2-494C-8910-C5C9154E64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89D50067-3C16-4BC6-9C68-D8CCE919350A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5A1C8C7D-5549-4319-962D-C7ED832D2642}"/>
              </a:ext>
            </a:extLst>
          </p:cNvPr>
          <p:cNvGrpSpPr/>
          <p:nvPr/>
        </p:nvGrpSpPr>
        <p:grpSpPr>
          <a:xfrm>
            <a:off x="1727686" y="1420780"/>
            <a:ext cx="1188135" cy="2123657"/>
            <a:chOff x="4499992" y="1114046"/>
            <a:chExt cx="519809" cy="521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xmlns="" id="{3B592E88-3047-49E6-82A2-9B73D270B837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DF5622F-CF77-4901-914C-F1B464E26CE6}"/>
                </a:ext>
              </a:extLst>
            </p:cNvPr>
            <p:cNvSpPr txBox="1"/>
            <p:nvPr/>
          </p:nvSpPr>
          <p:spPr>
            <a:xfrm>
              <a:off x="4549499" y="1114046"/>
              <a:ext cx="470302" cy="521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3800" dirty="0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3</a:t>
              </a:r>
              <a:endParaRPr lang="zh-CN" altLang="en-US" sz="13800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E7FE15F-68A8-47E7-A726-FE68DA345626}"/>
              </a:ext>
            </a:extLst>
          </p:cNvPr>
          <p:cNvSpPr txBox="1"/>
          <p:nvPr/>
        </p:nvSpPr>
        <p:spPr>
          <a:xfrm>
            <a:off x="3388177" y="2179769"/>
            <a:ext cx="356489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成果展示</a:t>
            </a:r>
            <a:endParaRPr lang="zh-CN" altLang="en-US" sz="44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8362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4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959595"/>
      </a:accent1>
      <a:accent2>
        <a:srgbClr val="272F42"/>
      </a:accent2>
      <a:accent3>
        <a:srgbClr val="959595"/>
      </a:accent3>
      <a:accent4>
        <a:srgbClr val="000000"/>
      </a:accent4>
      <a:accent5>
        <a:srgbClr val="959595"/>
      </a:accent5>
      <a:accent6>
        <a:srgbClr val="272F42"/>
      </a:accent6>
      <a:hlink>
        <a:srgbClr val="2B2B2B"/>
      </a:hlink>
      <a:folHlink>
        <a:srgbClr val="C00000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9870</TotalTime>
  <Words>590</Words>
  <Application>Microsoft Office PowerPoint</Application>
  <PresentationFormat>如螢幕大小 (16:9)</PresentationFormat>
  <Paragraphs>95</Paragraphs>
  <Slides>17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keywords>http:/www.ypppt.com</cp:keywords>
  <dc:description>http://www.ypppt.com/</dc:description>
  <cp:lastModifiedBy>op</cp:lastModifiedBy>
  <cp:revision>1043</cp:revision>
  <dcterms:created xsi:type="dcterms:W3CDTF">2015-04-24T01:01:13Z</dcterms:created>
  <dcterms:modified xsi:type="dcterms:W3CDTF">2020-07-03T05:52:21Z</dcterms:modified>
</cp:coreProperties>
</file>