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1" r:id="rId7"/>
    <p:sldId id="260" r:id="rId8"/>
    <p:sldId id="262" r:id="rId9"/>
    <p:sldId id="263" r:id="rId10"/>
    <p:sldId id="264" r:id="rId11"/>
    <p:sldId id="265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又升 梁" initials="又升" lastIdx="1" clrIdx="0">
    <p:extLst>
      <p:ext uri="{19B8F6BF-5375-455C-9EA6-DF929625EA0E}">
        <p15:presenceInfo xmlns:p15="http://schemas.microsoft.com/office/powerpoint/2012/main" userId="a461716275b6fb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100" y="60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B83387-9ED1-42D7-A34A-2472FD962ABF}" type="datetime1">
              <a:rPr lang="en-US" altLang="zh-TW" smtClean="0">
                <a:latin typeface="MingLiu" panose="02020509000000000000" pitchFamily="49" charset="-120"/>
                <a:ea typeface="MingLiu" panose="02020509000000000000" pitchFamily="49" charset="-120"/>
              </a:rPr>
              <a:t>5/15/2020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n-US" altLang="zh-TW" smtClean="0">
                <a:latin typeface="MingLiu" panose="02020509000000000000" pitchFamily="49" charset="-120"/>
                <a:ea typeface="MingLiu" panose="02020509000000000000" pitchFamily="49" charset="-120"/>
              </a:rPr>
              <a:t>‹#›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FF5D67EF-234D-495F-9367-0539AE1E2636}" type="datetime1">
              <a:rPr lang="en-US" altLang="zh-TW" noProof="0" smtClean="0"/>
              <a:pPr/>
              <a:t>5/15/2020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2E61351F-DBB1-4664-ADA9-83BC7CB8848D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81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F4CB00-A7B0-4718-A2B1-149534FCA2C5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30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4430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268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4642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8168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0691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C1CB74-B4EC-4BB4-8C45-A19F364CA4DF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67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BA9B90-8239-4B3D-A642-23377CB18221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6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25E443-3899-4C5C-9A1D-3248FF841230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4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BF6E5E-D053-4D67-B097-881C6940881C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27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684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87DB7F-F3D9-4210-99CB-2E32CB334C7A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93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787935-2E89-43AA-A695-8D4AFF60D42C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19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984611-8511-4A18-8845-8C9A3BB3D717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98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7949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2150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C787E-B811-4474-AB1E-EC3046B01014}" type="datetime1">
              <a:rPr lang="zh-TW" altLang="en-US" smtClean="0"/>
              <a:t>2020/5/15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3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09836" y="404664"/>
            <a:ext cx="9721080" cy="320040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物件導向程式設計實習</a:t>
            </a:r>
            <a:b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期末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Project-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Gloomhaven</a:t>
            </a:r>
            <a:endParaRPr lang="zh-TW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34172" y="3645024"/>
            <a:ext cx="5952727" cy="745976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第一週 </a:t>
            </a:r>
            <a:r>
              <a:rPr lang="en-US" altLang="zh-TW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Demo</a:t>
            </a:r>
            <a:r>
              <a:rPr lang="zh-TW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檢查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55974C-4D7E-4A6B-8D70-1381AC626232}"/>
              </a:ext>
            </a:extLst>
          </p:cNvPr>
          <p:cNvSpPr/>
          <p:nvPr/>
        </p:nvSpPr>
        <p:spPr>
          <a:xfrm>
            <a:off x="765820" y="4941168"/>
            <a:ext cx="40462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B10815042</a:t>
            </a: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許清億</a:t>
            </a:r>
            <a:endParaRPr lang="en-US" altLang="zh-TW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B10815048</a:t>
            </a: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梁又升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AAFDB-5450-4A06-96AB-F35FFF0E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404175"/>
            <a:ext cx="3816791" cy="740112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進度確認</a:t>
            </a:r>
          </a:p>
        </p:txBody>
      </p:sp>
      <p:pic>
        <p:nvPicPr>
          <p:cNvPr id="4" name="圖形 3" descr="打開的書本">
            <a:extLst>
              <a:ext uri="{FF2B5EF4-FFF2-40B4-BE49-F238E27FC236}">
                <a16:creationId xmlns:a16="http://schemas.microsoft.com/office/drawing/2014/main" id="{A5207262-64E4-4AA1-9071-459C07502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568887">
            <a:off x="841768" y="336957"/>
            <a:ext cx="874548" cy="874549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8A6A8ED-03C4-4DE1-B111-3E4BD4E9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01598"/>
              </p:ext>
            </p:extLst>
          </p:nvPr>
        </p:nvGraphicFramePr>
        <p:xfrm>
          <a:off x="837828" y="1317060"/>
          <a:ext cx="10009112" cy="374441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675741">
                  <a:extLst>
                    <a:ext uri="{9D8B030D-6E8A-4147-A177-3AD203B41FA5}">
                      <a16:colId xmlns:a16="http://schemas.microsoft.com/office/drawing/2014/main" val="3784673479"/>
                    </a:ext>
                  </a:extLst>
                </a:gridCol>
                <a:gridCol w="1313193">
                  <a:extLst>
                    <a:ext uri="{9D8B030D-6E8A-4147-A177-3AD203B41FA5}">
                      <a16:colId xmlns:a16="http://schemas.microsoft.com/office/drawing/2014/main" val="945454083"/>
                    </a:ext>
                  </a:extLst>
                </a:gridCol>
                <a:gridCol w="6020178">
                  <a:extLst>
                    <a:ext uri="{9D8B030D-6E8A-4147-A177-3AD203B41FA5}">
                      <a16:colId xmlns:a16="http://schemas.microsoft.com/office/drawing/2014/main" val="2187471406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評分項目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項目分數</a:t>
                      </a:r>
                      <a:endParaRPr lang="zh-TW" sz="20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01398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角色與怪物讀取正確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sz="20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能讀取正確</a:t>
                      </a:r>
                      <a:endParaRPr lang="zh-TW" sz="20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836221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地圖檔案讀取正確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能讀取正確</a:t>
                      </a:r>
                      <a:endParaRPr lang="zh-TW" sz="20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022466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地圖顯示正確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包含門後區域不顯示</a:t>
                      </a: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與開啟後顯示門後區域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54986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能選擇新增角色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sz="20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於遊戲開始時能選擇使用何種角色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313655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能重新讀取地圖遊玩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sz="20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能重複讀取地圖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6225156"/>
                  </a:ext>
                </a:extLst>
              </a:tr>
            </a:tbl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8D312911-AD2F-4AD6-8EDE-9BE146D4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68" y="1907446"/>
            <a:ext cx="591224" cy="59122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C68A7A-08BB-4F61-BC00-C6F66CB4D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68" y="2548147"/>
            <a:ext cx="591224" cy="59122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3B57B92-9C52-4946-B39F-FF975CF9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68" y="3188848"/>
            <a:ext cx="591224" cy="59122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FAD3E3B-2C19-4F63-8B07-704DE373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68" y="3829549"/>
            <a:ext cx="591224" cy="59122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5FF14D3-8869-4D44-B509-F4C503B44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68" y="4470250"/>
            <a:ext cx="591224" cy="5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F183740-9445-4213-A657-A16AAAC4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角色與怪物讀取正確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FA3C2DB-C9B4-447B-BF35-6E0BBB3E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3" y="2171294"/>
            <a:ext cx="5256584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說明：</a:t>
            </a: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建立一個基本結構</a:t>
            </a:r>
            <a:r>
              <a:rPr lang="en-US" altLang="zh-TW" dirty="0"/>
              <a:t>(Creature)</a:t>
            </a:r>
            <a:r>
              <a:rPr lang="zh-TW" altLang="en-US" dirty="0"/>
              <a:t>用以存放</a:t>
            </a:r>
            <a:r>
              <a:rPr lang="en-US" altLang="zh-TW" dirty="0"/>
              <a:t>User</a:t>
            </a:r>
            <a:r>
              <a:rPr lang="zh-TW" altLang="en-US" dirty="0"/>
              <a:t>和</a:t>
            </a:r>
            <a:r>
              <a:rPr lang="en-US" altLang="zh-TW" dirty="0"/>
              <a:t>Enemy</a:t>
            </a:r>
            <a:r>
              <a:rPr lang="zh-TW" altLang="en-US" dirty="0"/>
              <a:t>的共有資料型態，然後分別建立</a:t>
            </a:r>
            <a:r>
              <a:rPr lang="en-US" altLang="zh-TW" dirty="0"/>
              <a:t>User</a:t>
            </a:r>
            <a:r>
              <a:rPr lang="zh-TW" altLang="en-US" dirty="0"/>
              <a:t>和</a:t>
            </a:r>
            <a:r>
              <a:rPr lang="en-US" altLang="zh-TW" dirty="0"/>
              <a:t>Enemy</a:t>
            </a:r>
            <a:r>
              <a:rPr lang="zh-TW" altLang="en-US" dirty="0"/>
              <a:t>的結構，繼承</a:t>
            </a:r>
            <a:r>
              <a:rPr lang="en-US" altLang="zh-TW" dirty="0"/>
              <a:t>Creature</a:t>
            </a:r>
            <a:r>
              <a:rPr lang="zh-TW" altLang="en-US" dirty="0"/>
              <a:t>並創建個別所需的資料類別用於儲存各自的管理資料。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48787A-073A-468D-85BB-CA05847C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2171294"/>
            <a:ext cx="4464496" cy="4211129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002168-066A-442B-9CC4-09CE5101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8" y="3933056"/>
            <a:ext cx="4347056" cy="245737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691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9821038-28DC-4551-8B8F-78A0270F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角色與怪物讀取正確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0FE9280-7FBF-40D0-AEB5-53938A2A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9" y="2160590"/>
            <a:ext cx="4193117" cy="38807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說明：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程式能正常讀取角色和怪物資料。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並且於讀取完成後逐一顯示個別的結果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內容版面配置區 13">
            <a:extLst>
              <a:ext uri="{FF2B5EF4-FFF2-40B4-BE49-F238E27FC236}">
                <a16:creationId xmlns:a16="http://schemas.microsoft.com/office/drawing/2014/main" id="{05108AFB-5541-40CA-BA66-6810F780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32" y="2204864"/>
            <a:ext cx="4980725" cy="38814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C70D3DC-C99E-4AFC-A48A-DBC322E40917}"/>
              </a:ext>
            </a:extLst>
          </p:cNvPr>
          <p:cNvSpPr/>
          <p:nvPr/>
        </p:nvSpPr>
        <p:spPr>
          <a:xfrm>
            <a:off x="7246540" y="3569198"/>
            <a:ext cx="304800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6AD07A7-58BF-43D3-9E8F-31FEDFEF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71" y="1471719"/>
            <a:ext cx="3414321" cy="46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4E86D43-2C2A-40B0-9DB1-FB742D51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600" kern="100" dirty="0">
                <a:latin typeface="微軟正黑體" panose="020B0604030504040204" pitchFamily="34" charset="-120"/>
              </a:rPr>
              <a:t>地圖檔案讀取正確</a:t>
            </a:r>
            <a:br>
              <a:rPr lang="zh-TW" altLang="zh-TW" sz="3600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1D4F612E-9AE3-426E-B0F3-41858784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3" y="2171294"/>
            <a:ext cx="5256584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說明：</a:t>
            </a: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透過二維</a:t>
            </a:r>
            <a:r>
              <a:rPr lang="en-US" altLang="zh-TW" dirty="0"/>
              <a:t>vector</a:t>
            </a:r>
            <a:r>
              <a:rPr lang="zh-TW" altLang="en-US" dirty="0"/>
              <a:t>以字元方式儲存地圖資料，並在讀取完成後，以遞迴方式從角色選擇位置進行搜尋，已顯示遊戲開始時的可視範圍</a:t>
            </a: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A2F610-7675-48CC-BE18-3A4D7688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4005064"/>
            <a:ext cx="7005495" cy="1800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F1A682-BE4F-4603-B24E-2F4714AE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242" y="2585975"/>
            <a:ext cx="3508787" cy="32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43BAA23-816F-421C-ACC1-4A4685B7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2" y="1484784"/>
            <a:ext cx="2952328" cy="4233764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C66D87C-E6F2-4D9C-B941-7168A90B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600" kern="100" dirty="0">
                <a:latin typeface="微軟正黑體" panose="020B0604030504040204" pitchFamily="34" charset="-120"/>
              </a:rPr>
              <a:t>地圖顯示正確</a:t>
            </a:r>
            <a:br>
              <a:rPr lang="zh-TW" altLang="zh-TW" sz="3600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6255B8-FACB-4B5C-A5F5-49B0C919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52" y="5877272"/>
            <a:ext cx="2901880" cy="94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地圖成功顯示可視區域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CEAD6D-329D-4D60-A943-A950738F017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04" y="1484948"/>
            <a:ext cx="1967912" cy="4233600"/>
          </a:xfrm>
          <a:prstGeom prst="rect">
            <a:avLst/>
          </a:prstGeom>
        </p:spPr>
      </p:pic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2AFC64AB-8DFD-4218-8684-CBA1AF9CC03E}"/>
              </a:ext>
            </a:extLst>
          </p:cNvPr>
          <p:cNvSpPr txBox="1">
            <a:spLocks/>
          </p:cNvSpPr>
          <p:nvPr/>
        </p:nvSpPr>
        <p:spPr>
          <a:xfrm>
            <a:off x="4150196" y="5877272"/>
            <a:ext cx="2901880" cy="94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Font typeface="Wingdings 3" charset="2"/>
              <a:buNone/>
            </a:pPr>
            <a:r>
              <a:rPr lang="zh-TW" altLang="en-US" dirty="0"/>
              <a:t>開門後重新打印可視區域</a:t>
            </a:r>
          </a:p>
        </p:txBody>
      </p:sp>
    </p:spTree>
    <p:extLst>
      <p:ext uri="{BB962C8B-B14F-4D97-AF65-F5344CB8AC3E}">
        <p14:creationId xmlns:p14="http://schemas.microsoft.com/office/powerpoint/2010/main" val="13403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E7BF780-2C07-44A6-B7C3-7487F111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600" kern="100" dirty="0">
                <a:latin typeface="微軟正黑體" panose="020B0604030504040204" pitchFamily="34" charset="-120"/>
              </a:rPr>
              <a:t>能選擇新增角色</a:t>
            </a:r>
            <a:br>
              <a:rPr lang="zh-TW" altLang="zh-TW" sz="3600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270C39E3-6A47-4C95-8CF8-E5D47C6B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9" y="2160590"/>
            <a:ext cx="4193117" cy="38807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說明：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於選擇使用角色階段，透過輸入內容尋找檔案中對應的角色資料，並儲存創建遊戲使用的角色</a:t>
            </a:r>
            <a:r>
              <a:rPr lang="en-US" altLang="zh-TW" dirty="0"/>
              <a:t>list</a:t>
            </a:r>
            <a:r>
              <a:rPr lang="zh-TW" altLang="en-US" dirty="0"/>
              <a:t>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6E8976-5878-45E6-8FC5-7C8FCC02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12" y="242152"/>
            <a:ext cx="2664296" cy="60062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A1F8484-A680-4B54-84B5-8C3CD5A8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8" y="4100976"/>
            <a:ext cx="3819525" cy="11715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5B4DF5-4357-460C-8DB3-7E0E1958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1196752"/>
            <a:ext cx="3942585" cy="42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C63D7-1D03-4E3D-BADF-7503C57F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能重新讀取地圖遊玩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CFB62-6C20-46C7-BAE5-63129FF1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9" y="2160590"/>
            <a:ext cx="4841190" cy="38807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說明：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程式能選擇開啟的檔案名稱，並讀取不同的地圖資料，未來加入遊戲過程後便能於遊戲結束使選擇是否重新讀取地圖遊玩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88C16D-E8FD-4712-85F9-5253C34D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692696"/>
            <a:ext cx="3096344" cy="52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300</Words>
  <Application>Microsoft Office PowerPoint</Application>
  <PresentationFormat>自訂</PresentationFormat>
  <Paragraphs>45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Microsoft JhengHei UI</vt:lpstr>
      <vt:lpstr>MingLiu</vt:lpstr>
      <vt:lpstr>微軟正黑體</vt:lpstr>
      <vt:lpstr>PMingLiU</vt:lpstr>
      <vt:lpstr>Arial</vt:lpstr>
      <vt:lpstr>Trebuchet MS</vt:lpstr>
      <vt:lpstr>Wingdings 3</vt:lpstr>
      <vt:lpstr>多面向</vt:lpstr>
      <vt:lpstr>物件導向程式設計實習 期末Project- Gloomhaven</vt:lpstr>
      <vt:lpstr>進度確認</vt:lpstr>
      <vt:lpstr>角色與怪物讀取正確</vt:lpstr>
      <vt:lpstr>角色與怪物讀取正確</vt:lpstr>
      <vt:lpstr>地圖檔案讀取正確 </vt:lpstr>
      <vt:lpstr>地圖顯示正確 </vt:lpstr>
      <vt:lpstr>能選擇新增角色 </vt:lpstr>
      <vt:lpstr>能重新讀取地圖遊玩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又升 梁</dc:creator>
  <cp:lastModifiedBy>又升 梁</cp:lastModifiedBy>
  <cp:revision>19</cp:revision>
  <dcterms:created xsi:type="dcterms:W3CDTF">2020-05-15T10:03:02Z</dcterms:created>
  <dcterms:modified xsi:type="dcterms:W3CDTF">2020-05-15T14:46:14Z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