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62" r:id="rId15"/>
    <p:sldId id="263" r:id="rId16"/>
    <p:sldId id="264" r:id="rId17"/>
    <p:sldId id="265" r:id="rId18"/>
    <p:sldId id="272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又升 梁" initials="又升" lastIdx="1" clrIdx="0">
    <p:extLst>
      <p:ext uri="{19B8F6BF-5375-455C-9EA6-DF929625EA0E}">
        <p15:presenceInfo xmlns:p15="http://schemas.microsoft.com/office/powerpoint/2012/main" userId="a461716275b6fb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 autoAdjust="0"/>
  </p:normalViewPr>
  <p:slideViewPr>
    <p:cSldViewPr>
      <p:cViewPr varScale="1">
        <p:scale>
          <a:sx n="101" d="100"/>
          <a:sy n="101" d="100"/>
        </p:scale>
        <p:origin x="68" y="56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6AAB4-F93A-4CD7-B90F-CF6810FCE18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BC69DBB-4D73-4225-B977-DF5BDEDAB08B}">
      <dgm:prSet phldrT="[文字]"/>
      <dgm:spPr/>
      <dgm:t>
        <a:bodyPr/>
        <a:lstStyle/>
        <a:p>
          <a:endParaRPr lang="en-US" altLang="zh-TW" dirty="0"/>
        </a:p>
        <a:p>
          <a:endParaRPr lang="zh-TW" altLang="en-US" dirty="0"/>
        </a:p>
      </dgm:t>
    </dgm:pt>
    <dgm:pt modelId="{78F06F0A-DA94-4150-9986-397938214DB8}" type="parTrans" cxnId="{022D1974-10F3-4539-8DD4-5133903B6BD0}">
      <dgm:prSet/>
      <dgm:spPr/>
      <dgm:t>
        <a:bodyPr/>
        <a:lstStyle/>
        <a:p>
          <a:endParaRPr lang="zh-TW" altLang="en-US"/>
        </a:p>
      </dgm:t>
    </dgm:pt>
    <dgm:pt modelId="{7CE566E2-A8DC-4618-AAAE-664510656693}" type="sibTrans" cxnId="{022D1974-10F3-4539-8DD4-5133903B6BD0}">
      <dgm:prSet/>
      <dgm:spPr/>
      <dgm:t>
        <a:bodyPr/>
        <a:lstStyle/>
        <a:p>
          <a:endParaRPr lang="zh-TW" altLang="en-US"/>
        </a:p>
      </dgm:t>
    </dgm:pt>
    <dgm:pt modelId="{9D890AD0-7BC0-4126-B64B-936FFE8C9B6D}" type="pres">
      <dgm:prSet presAssocID="{1D36AAB4-F93A-4CD7-B90F-CF6810FCE188}" presName="Name0" presStyleCnt="0">
        <dgm:presLayoutVars>
          <dgm:dir/>
          <dgm:animLvl val="lvl"/>
          <dgm:resizeHandles val="exact"/>
        </dgm:presLayoutVars>
      </dgm:prSet>
      <dgm:spPr/>
    </dgm:pt>
    <dgm:pt modelId="{041D13B9-5C82-4310-B60B-F495257E3CDC}" type="pres">
      <dgm:prSet presAssocID="{1D36AAB4-F93A-4CD7-B90F-CF6810FCE188}" presName="dummy" presStyleCnt="0"/>
      <dgm:spPr/>
    </dgm:pt>
    <dgm:pt modelId="{B8BA53E1-7408-4561-AFC5-477F875B9DEF}" type="pres">
      <dgm:prSet presAssocID="{1D36AAB4-F93A-4CD7-B90F-CF6810FCE188}" presName="linH" presStyleCnt="0"/>
      <dgm:spPr/>
    </dgm:pt>
    <dgm:pt modelId="{2E1D17E4-605F-4665-B752-8A6B83C13F6F}" type="pres">
      <dgm:prSet presAssocID="{1D36AAB4-F93A-4CD7-B90F-CF6810FCE188}" presName="padding1" presStyleCnt="0"/>
      <dgm:spPr/>
    </dgm:pt>
    <dgm:pt modelId="{C990A715-2273-4EC0-A9DA-F7715C3E5401}" type="pres">
      <dgm:prSet presAssocID="{2BC69DBB-4D73-4225-B977-DF5BDEDAB08B}" presName="linV" presStyleCnt="0"/>
      <dgm:spPr/>
    </dgm:pt>
    <dgm:pt modelId="{5E1D467D-C4A7-47DE-B29F-D75D20387A5A}" type="pres">
      <dgm:prSet presAssocID="{2BC69DBB-4D73-4225-B977-DF5BDEDAB08B}" presName="spVertical1" presStyleCnt="0"/>
      <dgm:spPr/>
    </dgm:pt>
    <dgm:pt modelId="{C6B8299B-6971-41D6-86ED-0AAE719E5DF4}" type="pres">
      <dgm:prSet presAssocID="{2BC69DBB-4D73-4225-B977-DF5BDEDAB08B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1E9EE62-D40A-41B5-8748-A3806D91F2FC}" type="pres">
      <dgm:prSet presAssocID="{2BC69DBB-4D73-4225-B977-DF5BDEDAB08B}" presName="spVertical2" presStyleCnt="0"/>
      <dgm:spPr/>
    </dgm:pt>
    <dgm:pt modelId="{2B8E72F6-3221-454D-A462-F558699447C5}" type="pres">
      <dgm:prSet presAssocID="{2BC69DBB-4D73-4225-B977-DF5BDEDAB08B}" presName="spVertical3" presStyleCnt="0"/>
      <dgm:spPr/>
    </dgm:pt>
    <dgm:pt modelId="{34F98D72-B533-40A1-B4D4-49063C44695D}" type="pres">
      <dgm:prSet presAssocID="{1D36AAB4-F93A-4CD7-B90F-CF6810FCE188}" presName="padding2" presStyleCnt="0"/>
      <dgm:spPr/>
    </dgm:pt>
    <dgm:pt modelId="{4147D78E-22CF-40F0-A798-63D1BAD09E97}" type="pres">
      <dgm:prSet presAssocID="{1D36AAB4-F93A-4CD7-B90F-CF6810FCE188}" presName="negArrow" presStyleCnt="0"/>
      <dgm:spPr/>
    </dgm:pt>
    <dgm:pt modelId="{27BBA3AC-1198-4003-A6B5-A491E6249E27}" type="pres">
      <dgm:prSet presAssocID="{1D36AAB4-F93A-4CD7-B90F-CF6810FCE188}" presName="backgroundArrow" presStyleLbl="node1" presStyleIdx="0" presStyleCnt="1" custScaleY="126535" custLinFactNeighborX="64764" custLinFactNeighborY="-89435"/>
      <dgm:spPr/>
    </dgm:pt>
  </dgm:ptLst>
  <dgm:cxnLst>
    <dgm:cxn modelId="{AF773216-2680-492F-B95F-2153216D8F40}" type="presOf" srcId="{1D36AAB4-F93A-4CD7-B90F-CF6810FCE188}" destId="{9D890AD0-7BC0-4126-B64B-936FFE8C9B6D}" srcOrd="0" destOrd="0" presId="urn:microsoft.com/office/officeart/2005/8/layout/hProcess3"/>
    <dgm:cxn modelId="{022D1974-10F3-4539-8DD4-5133903B6BD0}" srcId="{1D36AAB4-F93A-4CD7-B90F-CF6810FCE188}" destId="{2BC69DBB-4D73-4225-B977-DF5BDEDAB08B}" srcOrd="0" destOrd="0" parTransId="{78F06F0A-DA94-4150-9986-397938214DB8}" sibTransId="{7CE566E2-A8DC-4618-AAAE-664510656693}"/>
    <dgm:cxn modelId="{BEB2D9DD-F649-4D10-95F4-0E0B5864575A}" type="presOf" srcId="{2BC69DBB-4D73-4225-B977-DF5BDEDAB08B}" destId="{C6B8299B-6971-41D6-86ED-0AAE719E5DF4}" srcOrd="0" destOrd="0" presId="urn:microsoft.com/office/officeart/2005/8/layout/hProcess3"/>
    <dgm:cxn modelId="{AC8B0609-E4C3-4581-A529-783C4219612E}" type="presParOf" srcId="{9D890AD0-7BC0-4126-B64B-936FFE8C9B6D}" destId="{041D13B9-5C82-4310-B60B-F495257E3CDC}" srcOrd="0" destOrd="0" presId="urn:microsoft.com/office/officeart/2005/8/layout/hProcess3"/>
    <dgm:cxn modelId="{6F7F57F7-9FA0-4C54-834E-B11B6190D216}" type="presParOf" srcId="{9D890AD0-7BC0-4126-B64B-936FFE8C9B6D}" destId="{B8BA53E1-7408-4561-AFC5-477F875B9DEF}" srcOrd="1" destOrd="0" presId="urn:microsoft.com/office/officeart/2005/8/layout/hProcess3"/>
    <dgm:cxn modelId="{BD5AD710-8E1F-4909-BBDB-2A487AC774DE}" type="presParOf" srcId="{B8BA53E1-7408-4561-AFC5-477F875B9DEF}" destId="{2E1D17E4-605F-4665-B752-8A6B83C13F6F}" srcOrd="0" destOrd="0" presId="urn:microsoft.com/office/officeart/2005/8/layout/hProcess3"/>
    <dgm:cxn modelId="{D71D9CE7-CC9E-4732-8695-338F5FBB7998}" type="presParOf" srcId="{B8BA53E1-7408-4561-AFC5-477F875B9DEF}" destId="{C990A715-2273-4EC0-A9DA-F7715C3E5401}" srcOrd="1" destOrd="0" presId="urn:microsoft.com/office/officeart/2005/8/layout/hProcess3"/>
    <dgm:cxn modelId="{20A832FA-377C-4A56-95DA-0CE7E46A8DC6}" type="presParOf" srcId="{C990A715-2273-4EC0-A9DA-F7715C3E5401}" destId="{5E1D467D-C4A7-47DE-B29F-D75D20387A5A}" srcOrd="0" destOrd="0" presId="urn:microsoft.com/office/officeart/2005/8/layout/hProcess3"/>
    <dgm:cxn modelId="{3556A81A-33A4-4CFB-9121-160A642090EC}" type="presParOf" srcId="{C990A715-2273-4EC0-A9DA-F7715C3E5401}" destId="{C6B8299B-6971-41D6-86ED-0AAE719E5DF4}" srcOrd="1" destOrd="0" presId="urn:microsoft.com/office/officeart/2005/8/layout/hProcess3"/>
    <dgm:cxn modelId="{0AE9BDFE-F5A1-4CF4-828A-D51BE2569B29}" type="presParOf" srcId="{C990A715-2273-4EC0-A9DA-F7715C3E5401}" destId="{A1E9EE62-D40A-41B5-8748-A3806D91F2FC}" srcOrd="2" destOrd="0" presId="urn:microsoft.com/office/officeart/2005/8/layout/hProcess3"/>
    <dgm:cxn modelId="{83F11FA2-E33E-4B24-B68D-2F2573A36EE5}" type="presParOf" srcId="{C990A715-2273-4EC0-A9DA-F7715C3E5401}" destId="{2B8E72F6-3221-454D-A462-F558699447C5}" srcOrd="3" destOrd="0" presId="urn:microsoft.com/office/officeart/2005/8/layout/hProcess3"/>
    <dgm:cxn modelId="{6EC52F07-A433-4EB4-A285-20328A6DEC88}" type="presParOf" srcId="{B8BA53E1-7408-4561-AFC5-477F875B9DEF}" destId="{34F98D72-B533-40A1-B4D4-49063C44695D}" srcOrd="2" destOrd="0" presId="urn:microsoft.com/office/officeart/2005/8/layout/hProcess3"/>
    <dgm:cxn modelId="{E53A89FD-793E-44A2-B0D9-DFC9A2B55291}" type="presParOf" srcId="{B8BA53E1-7408-4561-AFC5-477F875B9DEF}" destId="{4147D78E-22CF-40F0-A798-63D1BAD09E97}" srcOrd="3" destOrd="0" presId="urn:microsoft.com/office/officeart/2005/8/layout/hProcess3"/>
    <dgm:cxn modelId="{7A81BEFF-8140-49CA-8AD6-D6C0896CE0C9}" type="presParOf" srcId="{B8BA53E1-7408-4561-AFC5-477F875B9DEF}" destId="{27BBA3AC-1198-4003-A6B5-A491E6249E2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6AAB4-F93A-4CD7-B90F-CF6810FCE18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BC69DBB-4D73-4225-B977-DF5BDEDAB08B}">
      <dgm:prSet phldrT="[文字]"/>
      <dgm:spPr/>
      <dgm:t>
        <a:bodyPr/>
        <a:lstStyle/>
        <a:p>
          <a:endParaRPr lang="en-US" altLang="zh-TW" dirty="0"/>
        </a:p>
        <a:p>
          <a:endParaRPr lang="zh-TW" altLang="en-US" dirty="0"/>
        </a:p>
      </dgm:t>
    </dgm:pt>
    <dgm:pt modelId="{78F06F0A-DA94-4150-9986-397938214DB8}" type="parTrans" cxnId="{022D1974-10F3-4539-8DD4-5133903B6BD0}">
      <dgm:prSet/>
      <dgm:spPr/>
      <dgm:t>
        <a:bodyPr/>
        <a:lstStyle/>
        <a:p>
          <a:endParaRPr lang="zh-TW" altLang="en-US"/>
        </a:p>
      </dgm:t>
    </dgm:pt>
    <dgm:pt modelId="{7CE566E2-A8DC-4618-AAAE-664510656693}" type="sibTrans" cxnId="{022D1974-10F3-4539-8DD4-5133903B6BD0}">
      <dgm:prSet/>
      <dgm:spPr/>
      <dgm:t>
        <a:bodyPr/>
        <a:lstStyle/>
        <a:p>
          <a:endParaRPr lang="zh-TW" altLang="en-US"/>
        </a:p>
      </dgm:t>
    </dgm:pt>
    <dgm:pt modelId="{9D890AD0-7BC0-4126-B64B-936FFE8C9B6D}" type="pres">
      <dgm:prSet presAssocID="{1D36AAB4-F93A-4CD7-B90F-CF6810FCE188}" presName="Name0" presStyleCnt="0">
        <dgm:presLayoutVars>
          <dgm:dir/>
          <dgm:animLvl val="lvl"/>
          <dgm:resizeHandles val="exact"/>
        </dgm:presLayoutVars>
      </dgm:prSet>
      <dgm:spPr/>
    </dgm:pt>
    <dgm:pt modelId="{041D13B9-5C82-4310-B60B-F495257E3CDC}" type="pres">
      <dgm:prSet presAssocID="{1D36AAB4-F93A-4CD7-B90F-CF6810FCE188}" presName="dummy" presStyleCnt="0"/>
      <dgm:spPr/>
    </dgm:pt>
    <dgm:pt modelId="{B8BA53E1-7408-4561-AFC5-477F875B9DEF}" type="pres">
      <dgm:prSet presAssocID="{1D36AAB4-F93A-4CD7-B90F-CF6810FCE188}" presName="linH" presStyleCnt="0"/>
      <dgm:spPr/>
    </dgm:pt>
    <dgm:pt modelId="{2E1D17E4-605F-4665-B752-8A6B83C13F6F}" type="pres">
      <dgm:prSet presAssocID="{1D36AAB4-F93A-4CD7-B90F-CF6810FCE188}" presName="padding1" presStyleCnt="0"/>
      <dgm:spPr/>
    </dgm:pt>
    <dgm:pt modelId="{C990A715-2273-4EC0-A9DA-F7715C3E5401}" type="pres">
      <dgm:prSet presAssocID="{2BC69DBB-4D73-4225-B977-DF5BDEDAB08B}" presName="linV" presStyleCnt="0"/>
      <dgm:spPr/>
    </dgm:pt>
    <dgm:pt modelId="{5E1D467D-C4A7-47DE-B29F-D75D20387A5A}" type="pres">
      <dgm:prSet presAssocID="{2BC69DBB-4D73-4225-B977-DF5BDEDAB08B}" presName="spVertical1" presStyleCnt="0"/>
      <dgm:spPr/>
    </dgm:pt>
    <dgm:pt modelId="{C6B8299B-6971-41D6-86ED-0AAE719E5DF4}" type="pres">
      <dgm:prSet presAssocID="{2BC69DBB-4D73-4225-B977-DF5BDEDAB08B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1E9EE62-D40A-41B5-8748-A3806D91F2FC}" type="pres">
      <dgm:prSet presAssocID="{2BC69DBB-4D73-4225-B977-DF5BDEDAB08B}" presName="spVertical2" presStyleCnt="0"/>
      <dgm:spPr/>
    </dgm:pt>
    <dgm:pt modelId="{2B8E72F6-3221-454D-A462-F558699447C5}" type="pres">
      <dgm:prSet presAssocID="{2BC69DBB-4D73-4225-B977-DF5BDEDAB08B}" presName="spVertical3" presStyleCnt="0"/>
      <dgm:spPr/>
    </dgm:pt>
    <dgm:pt modelId="{34F98D72-B533-40A1-B4D4-49063C44695D}" type="pres">
      <dgm:prSet presAssocID="{1D36AAB4-F93A-4CD7-B90F-CF6810FCE188}" presName="padding2" presStyleCnt="0"/>
      <dgm:spPr/>
    </dgm:pt>
    <dgm:pt modelId="{4147D78E-22CF-40F0-A798-63D1BAD09E97}" type="pres">
      <dgm:prSet presAssocID="{1D36AAB4-F93A-4CD7-B90F-CF6810FCE188}" presName="negArrow" presStyleCnt="0"/>
      <dgm:spPr/>
    </dgm:pt>
    <dgm:pt modelId="{27BBA3AC-1198-4003-A6B5-A491E6249E27}" type="pres">
      <dgm:prSet presAssocID="{1D36AAB4-F93A-4CD7-B90F-CF6810FCE188}" presName="backgroundArrow" presStyleLbl="node1" presStyleIdx="0" presStyleCnt="1" custScaleY="126535" custLinFactNeighborX="27714" custLinFactNeighborY="13157"/>
      <dgm:spPr/>
    </dgm:pt>
  </dgm:ptLst>
  <dgm:cxnLst>
    <dgm:cxn modelId="{AF773216-2680-492F-B95F-2153216D8F40}" type="presOf" srcId="{1D36AAB4-F93A-4CD7-B90F-CF6810FCE188}" destId="{9D890AD0-7BC0-4126-B64B-936FFE8C9B6D}" srcOrd="0" destOrd="0" presId="urn:microsoft.com/office/officeart/2005/8/layout/hProcess3"/>
    <dgm:cxn modelId="{022D1974-10F3-4539-8DD4-5133903B6BD0}" srcId="{1D36AAB4-F93A-4CD7-B90F-CF6810FCE188}" destId="{2BC69DBB-4D73-4225-B977-DF5BDEDAB08B}" srcOrd="0" destOrd="0" parTransId="{78F06F0A-DA94-4150-9986-397938214DB8}" sibTransId="{7CE566E2-A8DC-4618-AAAE-664510656693}"/>
    <dgm:cxn modelId="{BEB2D9DD-F649-4D10-95F4-0E0B5864575A}" type="presOf" srcId="{2BC69DBB-4D73-4225-B977-DF5BDEDAB08B}" destId="{C6B8299B-6971-41D6-86ED-0AAE719E5DF4}" srcOrd="0" destOrd="0" presId="urn:microsoft.com/office/officeart/2005/8/layout/hProcess3"/>
    <dgm:cxn modelId="{AC8B0609-E4C3-4581-A529-783C4219612E}" type="presParOf" srcId="{9D890AD0-7BC0-4126-B64B-936FFE8C9B6D}" destId="{041D13B9-5C82-4310-B60B-F495257E3CDC}" srcOrd="0" destOrd="0" presId="urn:microsoft.com/office/officeart/2005/8/layout/hProcess3"/>
    <dgm:cxn modelId="{6F7F57F7-9FA0-4C54-834E-B11B6190D216}" type="presParOf" srcId="{9D890AD0-7BC0-4126-B64B-936FFE8C9B6D}" destId="{B8BA53E1-7408-4561-AFC5-477F875B9DEF}" srcOrd="1" destOrd="0" presId="urn:microsoft.com/office/officeart/2005/8/layout/hProcess3"/>
    <dgm:cxn modelId="{BD5AD710-8E1F-4909-BBDB-2A487AC774DE}" type="presParOf" srcId="{B8BA53E1-7408-4561-AFC5-477F875B9DEF}" destId="{2E1D17E4-605F-4665-B752-8A6B83C13F6F}" srcOrd="0" destOrd="0" presId="urn:microsoft.com/office/officeart/2005/8/layout/hProcess3"/>
    <dgm:cxn modelId="{D71D9CE7-CC9E-4732-8695-338F5FBB7998}" type="presParOf" srcId="{B8BA53E1-7408-4561-AFC5-477F875B9DEF}" destId="{C990A715-2273-4EC0-A9DA-F7715C3E5401}" srcOrd="1" destOrd="0" presId="urn:microsoft.com/office/officeart/2005/8/layout/hProcess3"/>
    <dgm:cxn modelId="{20A832FA-377C-4A56-95DA-0CE7E46A8DC6}" type="presParOf" srcId="{C990A715-2273-4EC0-A9DA-F7715C3E5401}" destId="{5E1D467D-C4A7-47DE-B29F-D75D20387A5A}" srcOrd="0" destOrd="0" presId="urn:microsoft.com/office/officeart/2005/8/layout/hProcess3"/>
    <dgm:cxn modelId="{3556A81A-33A4-4CFB-9121-160A642090EC}" type="presParOf" srcId="{C990A715-2273-4EC0-A9DA-F7715C3E5401}" destId="{C6B8299B-6971-41D6-86ED-0AAE719E5DF4}" srcOrd="1" destOrd="0" presId="urn:microsoft.com/office/officeart/2005/8/layout/hProcess3"/>
    <dgm:cxn modelId="{0AE9BDFE-F5A1-4CF4-828A-D51BE2569B29}" type="presParOf" srcId="{C990A715-2273-4EC0-A9DA-F7715C3E5401}" destId="{A1E9EE62-D40A-41B5-8748-A3806D91F2FC}" srcOrd="2" destOrd="0" presId="urn:microsoft.com/office/officeart/2005/8/layout/hProcess3"/>
    <dgm:cxn modelId="{83F11FA2-E33E-4B24-B68D-2F2573A36EE5}" type="presParOf" srcId="{C990A715-2273-4EC0-A9DA-F7715C3E5401}" destId="{2B8E72F6-3221-454D-A462-F558699447C5}" srcOrd="3" destOrd="0" presId="urn:microsoft.com/office/officeart/2005/8/layout/hProcess3"/>
    <dgm:cxn modelId="{6EC52F07-A433-4EB4-A285-20328A6DEC88}" type="presParOf" srcId="{B8BA53E1-7408-4561-AFC5-477F875B9DEF}" destId="{34F98D72-B533-40A1-B4D4-49063C44695D}" srcOrd="2" destOrd="0" presId="urn:microsoft.com/office/officeart/2005/8/layout/hProcess3"/>
    <dgm:cxn modelId="{E53A89FD-793E-44A2-B0D9-DFC9A2B55291}" type="presParOf" srcId="{B8BA53E1-7408-4561-AFC5-477F875B9DEF}" destId="{4147D78E-22CF-40F0-A798-63D1BAD09E97}" srcOrd="3" destOrd="0" presId="urn:microsoft.com/office/officeart/2005/8/layout/hProcess3"/>
    <dgm:cxn modelId="{7A81BEFF-8140-49CA-8AD6-D6C0896CE0C9}" type="presParOf" srcId="{B8BA53E1-7408-4561-AFC5-477F875B9DEF}" destId="{27BBA3AC-1198-4003-A6B5-A491E6249E2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36AAB4-F93A-4CD7-B90F-CF6810FCE18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BC69DBB-4D73-4225-B977-DF5BDEDAB08B}">
      <dgm:prSet phldrT="[文字]"/>
      <dgm:spPr/>
      <dgm:t>
        <a:bodyPr/>
        <a:lstStyle/>
        <a:p>
          <a:endParaRPr lang="en-US" altLang="zh-TW" dirty="0"/>
        </a:p>
        <a:p>
          <a:endParaRPr lang="zh-TW" altLang="en-US" dirty="0"/>
        </a:p>
      </dgm:t>
    </dgm:pt>
    <dgm:pt modelId="{78F06F0A-DA94-4150-9986-397938214DB8}" type="parTrans" cxnId="{022D1974-10F3-4539-8DD4-5133903B6BD0}">
      <dgm:prSet/>
      <dgm:spPr/>
      <dgm:t>
        <a:bodyPr/>
        <a:lstStyle/>
        <a:p>
          <a:endParaRPr lang="zh-TW" altLang="en-US"/>
        </a:p>
      </dgm:t>
    </dgm:pt>
    <dgm:pt modelId="{7CE566E2-A8DC-4618-AAAE-664510656693}" type="sibTrans" cxnId="{022D1974-10F3-4539-8DD4-5133903B6BD0}">
      <dgm:prSet/>
      <dgm:spPr/>
      <dgm:t>
        <a:bodyPr/>
        <a:lstStyle/>
        <a:p>
          <a:endParaRPr lang="zh-TW" altLang="en-US"/>
        </a:p>
      </dgm:t>
    </dgm:pt>
    <dgm:pt modelId="{9D890AD0-7BC0-4126-B64B-936FFE8C9B6D}" type="pres">
      <dgm:prSet presAssocID="{1D36AAB4-F93A-4CD7-B90F-CF6810FCE188}" presName="Name0" presStyleCnt="0">
        <dgm:presLayoutVars>
          <dgm:dir/>
          <dgm:animLvl val="lvl"/>
          <dgm:resizeHandles val="exact"/>
        </dgm:presLayoutVars>
      </dgm:prSet>
      <dgm:spPr/>
    </dgm:pt>
    <dgm:pt modelId="{041D13B9-5C82-4310-B60B-F495257E3CDC}" type="pres">
      <dgm:prSet presAssocID="{1D36AAB4-F93A-4CD7-B90F-CF6810FCE188}" presName="dummy" presStyleCnt="0"/>
      <dgm:spPr/>
    </dgm:pt>
    <dgm:pt modelId="{B8BA53E1-7408-4561-AFC5-477F875B9DEF}" type="pres">
      <dgm:prSet presAssocID="{1D36AAB4-F93A-4CD7-B90F-CF6810FCE188}" presName="linH" presStyleCnt="0"/>
      <dgm:spPr/>
    </dgm:pt>
    <dgm:pt modelId="{2E1D17E4-605F-4665-B752-8A6B83C13F6F}" type="pres">
      <dgm:prSet presAssocID="{1D36AAB4-F93A-4CD7-B90F-CF6810FCE188}" presName="padding1" presStyleCnt="0"/>
      <dgm:spPr/>
    </dgm:pt>
    <dgm:pt modelId="{C990A715-2273-4EC0-A9DA-F7715C3E5401}" type="pres">
      <dgm:prSet presAssocID="{2BC69DBB-4D73-4225-B977-DF5BDEDAB08B}" presName="linV" presStyleCnt="0"/>
      <dgm:spPr/>
    </dgm:pt>
    <dgm:pt modelId="{5E1D467D-C4A7-47DE-B29F-D75D20387A5A}" type="pres">
      <dgm:prSet presAssocID="{2BC69DBB-4D73-4225-B977-DF5BDEDAB08B}" presName="spVertical1" presStyleCnt="0"/>
      <dgm:spPr/>
    </dgm:pt>
    <dgm:pt modelId="{C6B8299B-6971-41D6-86ED-0AAE719E5DF4}" type="pres">
      <dgm:prSet presAssocID="{2BC69DBB-4D73-4225-B977-DF5BDEDAB08B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1E9EE62-D40A-41B5-8748-A3806D91F2FC}" type="pres">
      <dgm:prSet presAssocID="{2BC69DBB-4D73-4225-B977-DF5BDEDAB08B}" presName="spVertical2" presStyleCnt="0"/>
      <dgm:spPr/>
    </dgm:pt>
    <dgm:pt modelId="{2B8E72F6-3221-454D-A462-F558699447C5}" type="pres">
      <dgm:prSet presAssocID="{2BC69DBB-4D73-4225-B977-DF5BDEDAB08B}" presName="spVertical3" presStyleCnt="0"/>
      <dgm:spPr/>
    </dgm:pt>
    <dgm:pt modelId="{34F98D72-B533-40A1-B4D4-49063C44695D}" type="pres">
      <dgm:prSet presAssocID="{1D36AAB4-F93A-4CD7-B90F-CF6810FCE188}" presName="padding2" presStyleCnt="0"/>
      <dgm:spPr/>
    </dgm:pt>
    <dgm:pt modelId="{4147D78E-22CF-40F0-A798-63D1BAD09E97}" type="pres">
      <dgm:prSet presAssocID="{1D36AAB4-F93A-4CD7-B90F-CF6810FCE188}" presName="negArrow" presStyleCnt="0"/>
      <dgm:spPr/>
    </dgm:pt>
    <dgm:pt modelId="{27BBA3AC-1198-4003-A6B5-A491E6249E27}" type="pres">
      <dgm:prSet presAssocID="{1D36AAB4-F93A-4CD7-B90F-CF6810FCE188}" presName="backgroundArrow" presStyleLbl="node1" presStyleIdx="0" presStyleCnt="1" custScaleY="126535" custLinFactNeighborX="27714" custLinFactNeighborY="13157"/>
      <dgm:spPr/>
    </dgm:pt>
  </dgm:ptLst>
  <dgm:cxnLst>
    <dgm:cxn modelId="{AF773216-2680-492F-B95F-2153216D8F40}" type="presOf" srcId="{1D36AAB4-F93A-4CD7-B90F-CF6810FCE188}" destId="{9D890AD0-7BC0-4126-B64B-936FFE8C9B6D}" srcOrd="0" destOrd="0" presId="urn:microsoft.com/office/officeart/2005/8/layout/hProcess3"/>
    <dgm:cxn modelId="{022D1974-10F3-4539-8DD4-5133903B6BD0}" srcId="{1D36AAB4-F93A-4CD7-B90F-CF6810FCE188}" destId="{2BC69DBB-4D73-4225-B977-DF5BDEDAB08B}" srcOrd="0" destOrd="0" parTransId="{78F06F0A-DA94-4150-9986-397938214DB8}" sibTransId="{7CE566E2-A8DC-4618-AAAE-664510656693}"/>
    <dgm:cxn modelId="{BEB2D9DD-F649-4D10-95F4-0E0B5864575A}" type="presOf" srcId="{2BC69DBB-4D73-4225-B977-DF5BDEDAB08B}" destId="{C6B8299B-6971-41D6-86ED-0AAE719E5DF4}" srcOrd="0" destOrd="0" presId="urn:microsoft.com/office/officeart/2005/8/layout/hProcess3"/>
    <dgm:cxn modelId="{AC8B0609-E4C3-4581-A529-783C4219612E}" type="presParOf" srcId="{9D890AD0-7BC0-4126-B64B-936FFE8C9B6D}" destId="{041D13B9-5C82-4310-B60B-F495257E3CDC}" srcOrd="0" destOrd="0" presId="urn:microsoft.com/office/officeart/2005/8/layout/hProcess3"/>
    <dgm:cxn modelId="{6F7F57F7-9FA0-4C54-834E-B11B6190D216}" type="presParOf" srcId="{9D890AD0-7BC0-4126-B64B-936FFE8C9B6D}" destId="{B8BA53E1-7408-4561-AFC5-477F875B9DEF}" srcOrd="1" destOrd="0" presId="urn:microsoft.com/office/officeart/2005/8/layout/hProcess3"/>
    <dgm:cxn modelId="{BD5AD710-8E1F-4909-BBDB-2A487AC774DE}" type="presParOf" srcId="{B8BA53E1-7408-4561-AFC5-477F875B9DEF}" destId="{2E1D17E4-605F-4665-B752-8A6B83C13F6F}" srcOrd="0" destOrd="0" presId="urn:microsoft.com/office/officeart/2005/8/layout/hProcess3"/>
    <dgm:cxn modelId="{D71D9CE7-CC9E-4732-8695-338F5FBB7998}" type="presParOf" srcId="{B8BA53E1-7408-4561-AFC5-477F875B9DEF}" destId="{C990A715-2273-4EC0-A9DA-F7715C3E5401}" srcOrd="1" destOrd="0" presId="urn:microsoft.com/office/officeart/2005/8/layout/hProcess3"/>
    <dgm:cxn modelId="{20A832FA-377C-4A56-95DA-0CE7E46A8DC6}" type="presParOf" srcId="{C990A715-2273-4EC0-A9DA-F7715C3E5401}" destId="{5E1D467D-C4A7-47DE-B29F-D75D20387A5A}" srcOrd="0" destOrd="0" presId="urn:microsoft.com/office/officeart/2005/8/layout/hProcess3"/>
    <dgm:cxn modelId="{3556A81A-33A4-4CFB-9121-160A642090EC}" type="presParOf" srcId="{C990A715-2273-4EC0-A9DA-F7715C3E5401}" destId="{C6B8299B-6971-41D6-86ED-0AAE719E5DF4}" srcOrd="1" destOrd="0" presId="urn:microsoft.com/office/officeart/2005/8/layout/hProcess3"/>
    <dgm:cxn modelId="{0AE9BDFE-F5A1-4CF4-828A-D51BE2569B29}" type="presParOf" srcId="{C990A715-2273-4EC0-A9DA-F7715C3E5401}" destId="{A1E9EE62-D40A-41B5-8748-A3806D91F2FC}" srcOrd="2" destOrd="0" presId="urn:microsoft.com/office/officeart/2005/8/layout/hProcess3"/>
    <dgm:cxn modelId="{83F11FA2-E33E-4B24-B68D-2F2573A36EE5}" type="presParOf" srcId="{C990A715-2273-4EC0-A9DA-F7715C3E5401}" destId="{2B8E72F6-3221-454D-A462-F558699447C5}" srcOrd="3" destOrd="0" presId="urn:microsoft.com/office/officeart/2005/8/layout/hProcess3"/>
    <dgm:cxn modelId="{6EC52F07-A433-4EB4-A285-20328A6DEC88}" type="presParOf" srcId="{B8BA53E1-7408-4561-AFC5-477F875B9DEF}" destId="{34F98D72-B533-40A1-B4D4-49063C44695D}" srcOrd="2" destOrd="0" presId="urn:microsoft.com/office/officeart/2005/8/layout/hProcess3"/>
    <dgm:cxn modelId="{E53A89FD-793E-44A2-B0D9-DFC9A2B55291}" type="presParOf" srcId="{B8BA53E1-7408-4561-AFC5-477F875B9DEF}" destId="{4147D78E-22CF-40F0-A798-63D1BAD09E97}" srcOrd="3" destOrd="0" presId="urn:microsoft.com/office/officeart/2005/8/layout/hProcess3"/>
    <dgm:cxn modelId="{7A81BEFF-8140-49CA-8AD6-D6C0896CE0C9}" type="presParOf" srcId="{B8BA53E1-7408-4561-AFC5-477F875B9DEF}" destId="{27BBA3AC-1198-4003-A6B5-A491E6249E2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36AAB4-F93A-4CD7-B90F-CF6810FCE18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BC69DBB-4D73-4225-B977-DF5BDEDAB08B}">
      <dgm:prSet phldrT="[文字]"/>
      <dgm:spPr/>
      <dgm:t>
        <a:bodyPr/>
        <a:lstStyle/>
        <a:p>
          <a:endParaRPr lang="en-US" altLang="zh-TW" dirty="0"/>
        </a:p>
        <a:p>
          <a:endParaRPr lang="zh-TW" altLang="en-US" dirty="0"/>
        </a:p>
      </dgm:t>
    </dgm:pt>
    <dgm:pt modelId="{78F06F0A-DA94-4150-9986-397938214DB8}" type="parTrans" cxnId="{022D1974-10F3-4539-8DD4-5133903B6BD0}">
      <dgm:prSet/>
      <dgm:spPr/>
      <dgm:t>
        <a:bodyPr/>
        <a:lstStyle/>
        <a:p>
          <a:endParaRPr lang="zh-TW" altLang="en-US"/>
        </a:p>
      </dgm:t>
    </dgm:pt>
    <dgm:pt modelId="{7CE566E2-A8DC-4618-AAAE-664510656693}" type="sibTrans" cxnId="{022D1974-10F3-4539-8DD4-5133903B6BD0}">
      <dgm:prSet/>
      <dgm:spPr/>
      <dgm:t>
        <a:bodyPr/>
        <a:lstStyle/>
        <a:p>
          <a:endParaRPr lang="zh-TW" altLang="en-US"/>
        </a:p>
      </dgm:t>
    </dgm:pt>
    <dgm:pt modelId="{9D890AD0-7BC0-4126-B64B-936FFE8C9B6D}" type="pres">
      <dgm:prSet presAssocID="{1D36AAB4-F93A-4CD7-B90F-CF6810FCE188}" presName="Name0" presStyleCnt="0">
        <dgm:presLayoutVars>
          <dgm:dir/>
          <dgm:animLvl val="lvl"/>
          <dgm:resizeHandles val="exact"/>
        </dgm:presLayoutVars>
      </dgm:prSet>
      <dgm:spPr/>
    </dgm:pt>
    <dgm:pt modelId="{041D13B9-5C82-4310-B60B-F495257E3CDC}" type="pres">
      <dgm:prSet presAssocID="{1D36AAB4-F93A-4CD7-B90F-CF6810FCE188}" presName="dummy" presStyleCnt="0"/>
      <dgm:spPr/>
    </dgm:pt>
    <dgm:pt modelId="{B8BA53E1-7408-4561-AFC5-477F875B9DEF}" type="pres">
      <dgm:prSet presAssocID="{1D36AAB4-F93A-4CD7-B90F-CF6810FCE188}" presName="linH" presStyleCnt="0"/>
      <dgm:spPr/>
    </dgm:pt>
    <dgm:pt modelId="{2E1D17E4-605F-4665-B752-8A6B83C13F6F}" type="pres">
      <dgm:prSet presAssocID="{1D36AAB4-F93A-4CD7-B90F-CF6810FCE188}" presName="padding1" presStyleCnt="0"/>
      <dgm:spPr/>
    </dgm:pt>
    <dgm:pt modelId="{C990A715-2273-4EC0-A9DA-F7715C3E5401}" type="pres">
      <dgm:prSet presAssocID="{2BC69DBB-4D73-4225-B977-DF5BDEDAB08B}" presName="linV" presStyleCnt="0"/>
      <dgm:spPr/>
    </dgm:pt>
    <dgm:pt modelId="{5E1D467D-C4A7-47DE-B29F-D75D20387A5A}" type="pres">
      <dgm:prSet presAssocID="{2BC69DBB-4D73-4225-B977-DF5BDEDAB08B}" presName="spVertical1" presStyleCnt="0"/>
      <dgm:spPr/>
    </dgm:pt>
    <dgm:pt modelId="{C6B8299B-6971-41D6-86ED-0AAE719E5DF4}" type="pres">
      <dgm:prSet presAssocID="{2BC69DBB-4D73-4225-B977-DF5BDEDAB08B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1E9EE62-D40A-41B5-8748-A3806D91F2FC}" type="pres">
      <dgm:prSet presAssocID="{2BC69DBB-4D73-4225-B977-DF5BDEDAB08B}" presName="spVertical2" presStyleCnt="0"/>
      <dgm:spPr/>
    </dgm:pt>
    <dgm:pt modelId="{2B8E72F6-3221-454D-A462-F558699447C5}" type="pres">
      <dgm:prSet presAssocID="{2BC69DBB-4D73-4225-B977-DF5BDEDAB08B}" presName="spVertical3" presStyleCnt="0"/>
      <dgm:spPr/>
    </dgm:pt>
    <dgm:pt modelId="{34F98D72-B533-40A1-B4D4-49063C44695D}" type="pres">
      <dgm:prSet presAssocID="{1D36AAB4-F93A-4CD7-B90F-CF6810FCE188}" presName="padding2" presStyleCnt="0"/>
      <dgm:spPr/>
    </dgm:pt>
    <dgm:pt modelId="{4147D78E-22CF-40F0-A798-63D1BAD09E97}" type="pres">
      <dgm:prSet presAssocID="{1D36AAB4-F93A-4CD7-B90F-CF6810FCE188}" presName="negArrow" presStyleCnt="0"/>
      <dgm:spPr/>
    </dgm:pt>
    <dgm:pt modelId="{27BBA3AC-1198-4003-A6B5-A491E6249E27}" type="pres">
      <dgm:prSet presAssocID="{1D36AAB4-F93A-4CD7-B90F-CF6810FCE188}" presName="backgroundArrow" presStyleLbl="node1" presStyleIdx="0" presStyleCnt="1" custScaleY="126535" custLinFactNeighborX="27714" custLinFactNeighborY="13157"/>
      <dgm:spPr/>
    </dgm:pt>
  </dgm:ptLst>
  <dgm:cxnLst>
    <dgm:cxn modelId="{AF773216-2680-492F-B95F-2153216D8F40}" type="presOf" srcId="{1D36AAB4-F93A-4CD7-B90F-CF6810FCE188}" destId="{9D890AD0-7BC0-4126-B64B-936FFE8C9B6D}" srcOrd="0" destOrd="0" presId="urn:microsoft.com/office/officeart/2005/8/layout/hProcess3"/>
    <dgm:cxn modelId="{022D1974-10F3-4539-8DD4-5133903B6BD0}" srcId="{1D36AAB4-F93A-4CD7-B90F-CF6810FCE188}" destId="{2BC69DBB-4D73-4225-B977-DF5BDEDAB08B}" srcOrd="0" destOrd="0" parTransId="{78F06F0A-DA94-4150-9986-397938214DB8}" sibTransId="{7CE566E2-A8DC-4618-AAAE-664510656693}"/>
    <dgm:cxn modelId="{BEB2D9DD-F649-4D10-95F4-0E0B5864575A}" type="presOf" srcId="{2BC69DBB-4D73-4225-B977-DF5BDEDAB08B}" destId="{C6B8299B-6971-41D6-86ED-0AAE719E5DF4}" srcOrd="0" destOrd="0" presId="urn:microsoft.com/office/officeart/2005/8/layout/hProcess3"/>
    <dgm:cxn modelId="{AC8B0609-E4C3-4581-A529-783C4219612E}" type="presParOf" srcId="{9D890AD0-7BC0-4126-B64B-936FFE8C9B6D}" destId="{041D13B9-5C82-4310-B60B-F495257E3CDC}" srcOrd="0" destOrd="0" presId="urn:microsoft.com/office/officeart/2005/8/layout/hProcess3"/>
    <dgm:cxn modelId="{6F7F57F7-9FA0-4C54-834E-B11B6190D216}" type="presParOf" srcId="{9D890AD0-7BC0-4126-B64B-936FFE8C9B6D}" destId="{B8BA53E1-7408-4561-AFC5-477F875B9DEF}" srcOrd="1" destOrd="0" presId="urn:microsoft.com/office/officeart/2005/8/layout/hProcess3"/>
    <dgm:cxn modelId="{BD5AD710-8E1F-4909-BBDB-2A487AC774DE}" type="presParOf" srcId="{B8BA53E1-7408-4561-AFC5-477F875B9DEF}" destId="{2E1D17E4-605F-4665-B752-8A6B83C13F6F}" srcOrd="0" destOrd="0" presId="urn:microsoft.com/office/officeart/2005/8/layout/hProcess3"/>
    <dgm:cxn modelId="{D71D9CE7-CC9E-4732-8695-338F5FBB7998}" type="presParOf" srcId="{B8BA53E1-7408-4561-AFC5-477F875B9DEF}" destId="{C990A715-2273-4EC0-A9DA-F7715C3E5401}" srcOrd="1" destOrd="0" presId="urn:microsoft.com/office/officeart/2005/8/layout/hProcess3"/>
    <dgm:cxn modelId="{20A832FA-377C-4A56-95DA-0CE7E46A8DC6}" type="presParOf" srcId="{C990A715-2273-4EC0-A9DA-F7715C3E5401}" destId="{5E1D467D-C4A7-47DE-B29F-D75D20387A5A}" srcOrd="0" destOrd="0" presId="urn:microsoft.com/office/officeart/2005/8/layout/hProcess3"/>
    <dgm:cxn modelId="{3556A81A-33A4-4CFB-9121-160A642090EC}" type="presParOf" srcId="{C990A715-2273-4EC0-A9DA-F7715C3E5401}" destId="{C6B8299B-6971-41D6-86ED-0AAE719E5DF4}" srcOrd="1" destOrd="0" presId="urn:microsoft.com/office/officeart/2005/8/layout/hProcess3"/>
    <dgm:cxn modelId="{0AE9BDFE-F5A1-4CF4-828A-D51BE2569B29}" type="presParOf" srcId="{C990A715-2273-4EC0-A9DA-F7715C3E5401}" destId="{A1E9EE62-D40A-41B5-8748-A3806D91F2FC}" srcOrd="2" destOrd="0" presId="urn:microsoft.com/office/officeart/2005/8/layout/hProcess3"/>
    <dgm:cxn modelId="{83F11FA2-E33E-4B24-B68D-2F2573A36EE5}" type="presParOf" srcId="{C990A715-2273-4EC0-A9DA-F7715C3E5401}" destId="{2B8E72F6-3221-454D-A462-F558699447C5}" srcOrd="3" destOrd="0" presId="urn:microsoft.com/office/officeart/2005/8/layout/hProcess3"/>
    <dgm:cxn modelId="{6EC52F07-A433-4EB4-A285-20328A6DEC88}" type="presParOf" srcId="{B8BA53E1-7408-4561-AFC5-477F875B9DEF}" destId="{34F98D72-B533-40A1-B4D4-49063C44695D}" srcOrd="2" destOrd="0" presId="urn:microsoft.com/office/officeart/2005/8/layout/hProcess3"/>
    <dgm:cxn modelId="{E53A89FD-793E-44A2-B0D9-DFC9A2B55291}" type="presParOf" srcId="{B8BA53E1-7408-4561-AFC5-477F875B9DEF}" destId="{4147D78E-22CF-40F0-A798-63D1BAD09E97}" srcOrd="3" destOrd="0" presId="urn:microsoft.com/office/officeart/2005/8/layout/hProcess3"/>
    <dgm:cxn modelId="{7A81BEFF-8140-49CA-8AD6-D6C0896CE0C9}" type="presParOf" srcId="{B8BA53E1-7408-4561-AFC5-477F875B9DEF}" destId="{27BBA3AC-1198-4003-A6B5-A491E6249E2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36AAB4-F93A-4CD7-B90F-CF6810FCE18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BC69DBB-4D73-4225-B977-DF5BDEDAB08B}">
      <dgm:prSet phldrT="[文字]"/>
      <dgm:spPr/>
      <dgm:t>
        <a:bodyPr/>
        <a:lstStyle/>
        <a:p>
          <a:endParaRPr lang="en-US" altLang="zh-TW" dirty="0"/>
        </a:p>
        <a:p>
          <a:endParaRPr lang="zh-TW" altLang="en-US" dirty="0"/>
        </a:p>
      </dgm:t>
    </dgm:pt>
    <dgm:pt modelId="{78F06F0A-DA94-4150-9986-397938214DB8}" type="parTrans" cxnId="{022D1974-10F3-4539-8DD4-5133903B6BD0}">
      <dgm:prSet/>
      <dgm:spPr/>
      <dgm:t>
        <a:bodyPr/>
        <a:lstStyle/>
        <a:p>
          <a:endParaRPr lang="zh-TW" altLang="en-US"/>
        </a:p>
      </dgm:t>
    </dgm:pt>
    <dgm:pt modelId="{7CE566E2-A8DC-4618-AAAE-664510656693}" type="sibTrans" cxnId="{022D1974-10F3-4539-8DD4-5133903B6BD0}">
      <dgm:prSet/>
      <dgm:spPr/>
      <dgm:t>
        <a:bodyPr/>
        <a:lstStyle/>
        <a:p>
          <a:endParaRPr lang="zh-TW" altLang="en-US"/>
        </a:p>
      </dgm:t>
    </dgm:pt>
    <dgm:pt modelId="{9D890AD0-7BC0-4126-B64B-936FFE8C9B6D}" type="pres">
      <dgm:prSet presAssocID="{1D36AAB4-F93A-4CD7-B90F-CF6810FCE188}" presName="Name0" presStyleCnt="0">
        <dgm:presLayoutVars>
          <dgm:dir/>
          <dgm:animLvl val="lvl"/>
          <dgm:resizeHandles val="exact"/>
        </dgm:presLayoutVars>
      </dgm:prSet>
      <dgm:spPr/>
    </dgm:pt>
    <dgm:pt modelId="{041D13B9-5C82-4310-B60B-F495257E3CDC}" type="pres">
      <dgm:prSet presAssocID="{1D36AAB4-F93A-4CD7-B90F-CF6810FCE188}" presName="dummy" presStyleCnt="0"/>
      <dgm:spPr/>
    </dgm:pt>
    <dgm:pt modelId="{B8BA53E1-7408-4561-AFC5-477F875B9DEF}" type="pres">
      <dgm:prSet presAssocID="{1D36AAB4-F93A-4CD7-B90F-CF6810FCE188}" presName="linH" presStyleCnt="0"/>
      <dgm:spPr/>
    </dgm:pt>
    <dgm:pt modelId="{2E1D17E4-605F-4665-B752-8A6B83C13F6F}" type="pres">
      <dgm:prSet presAssocID="{1D36AAB4-F93A-4CD7-B90F-CF6810FCE188}" presName="padding1" presStyleCnt="0"/>
      <dgm:spPr/>
    </dgm:pt>
    <dgm:pt modelId="{C990A715-2273-4EC0-A9DA-F7715C3E5401}" type="pres">
      <dgm:prSet presAssocID="{2BC69DBB-4D73-4225-B977-DF5BDEDAB08B}" presName="linV" presStyleCnt="0"/>
      <dgm:spPr/>
    </dgm:pt>
    <dgm:pt modelId="{5E1D467D-C4A7-47DE-B29F-D75D20387A5A}" type="pres">
      <dgm:prSet presAssocID="{2BC69DBB-4D73-4225-B977-DF5BDEDAB08B}" presName="spVertical1" presStyleCnt="0"/>
      <dgm:spPr/>
    </dgm:pt>
    <dgm:pt modelId="{C6B8299B-6971-41D6-86ED-0AAE719E5DF4}" type="pres">
      <dgm:prSet presAssocID="{2BC69DBB-4D73-4225-B977-DF5BDEDAB08B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1E9EE62-D40A-41B5-8748-A3806D91F2FC}" type="pres">
      <dgm:prSet presAssocID="{2BC69DBB-4D73-4225-B977-DF5BDEDAB08B}" presName="spVertical2" presStyleCnt="0"/>
      <dgm:spPr/>
    </dgm:pt>
    <dgm:pt modelId="{2B8E72F6-3221-454D-A462-F558699447C5}" type="pres">
      <dgm:prSet presAssocID="{2BC69DBB-4D73-4225-B977-DF5BDEDAB08B}" presName="spVertical3" presStyleCnt="0"/>
      <dgm:spPr/>
    </dgm:pt>
    <dgm:pt modelId="{34F98D72-B533-40A1-B4D4-49063C44695D}" type="pres">
      <dgm:prSet presAssocID="{1D36AAB4-F93A-4CD7-B90F-CF6810FCE188}" presName="padding2" presStyleCnt="0"/>
      <dgm:spPr/>
    </dgm:pt>
    <dgm:pt modelId="{4147D78E-22CF-40F0-A798-63D1BAD09E97}" type="pres">
      <dgm:prSet presAssocID="{1D36AAB4-F93A-4CD7-B90F-CF6810FCE188}" presName="negArrow" presStyleCnt="0"/>
      <dgm:spPr/>
    </dgm:pt>
    <dgm:pt modelId="{27BBA3AC-1198-4003-A6B5-A491E6249E27}" type="pres">
      <dgm:prSet presAssocID="{1D36AAB4-F93A-4CD7-B90F-CF6810FCE188}" presName="backgroundArrow" presStyleLbl="node1" presStyleIdx="0" presStyleCnt="1" custScaleY="126535" custLinFactNeighborX="27714" custLinFactNeighborY="13157"/>
      <dgm:spPr/>
    </dgm:pt>
  </dgm:ptLst>
  <dgm:cxnLst>
    <dgm:cxn modelId="{AF773216-2680-492F-B95F-2153216D8F40}" type="presOf" srcId="{1D36AAB4-F93A-4CD7-B90F-CF6810FCE188}" destId="{9D890AD0-7BC0-4126-B64B-936FFE8C9B6D}" srcOrd="0" destOrd="0" presId="urn:microsoft.com/office/officeart/2005/8/layout/hProcess3"/>
    <dgm:cxn modelId="{022D1974-10F3-4539-8DD4-5133903B6BD0}" srcId="{1D36AAB4-F93A-4CD7-B90F-CF6810FCE188}" destId="{2BC69DBB-4D73-4225-B977-DF5BDEDAB08B}" srcOrd="0" destOrd="0" parTransId="{78F06F0A-DA94-4150-9986-397938214DB8}" sibTransId="{7CE566E2-A8DC-4618-AAAE-664510656693}"/>
    <dgm:cxn modelId="{BEB2D9DD-F649-4D10-95F4-0E0B5864575A}" type="presOf" srcId="{2BC69DBB-4D73-4225-B977-DF5BDEDAB08B}" destId="{C6B8299B-6971-41D6-86ED-0AAE719E5DF4}" srcOrd="0" destOrd="0" presId="urn:microsoft.com/office/officeart/2005/8/layout/hProcess3"/>
    <dgm:cxn modelId="{AC8B0609-E4C3-4581-A529-783C4219612E}" type="presParOf" srcId="{9D890AD0-7BC0-4126-B64B-936FFE8C9B6D}" destId="{041D13B9-5C82-4310-B60B-F495257E3CDC}" srcOrd="0" destOrd="0" presId="urn:microsoft.com/office/officeart/2005/8/layout/hProcess3"/>
    <dgm:cxn modelId="{6F7F57F7-9FA0-4C54-834E-B11B6190D216}" type="presParOf" srcId="{9D890AD0-7BC0-4126-B64B-936FFE8C9B6D}" destId="{B8BA53E1-7408-4561-AFC5-477F875B9DEF}" srcOrd="1" destOrd="0" presId="urn:microsoft.com/office/officeart/2005/8/layout/hProcess3"/>
    <dgm:cxn modelId="{BD5AD710-8E1F-4909-BBDB-2A487AC774DE}" type="presParOf" srcId="{B8BA53E1-7408-4561-AFC5-477F875B9DEF}" destId="{2E1D17E4-605F-4665-B752-8A6B83C13F6F}" srcOrd="0" destOrd="0" presId="urn:microsoft.com/office/officeart/2005/8/layout/hProcess3"/>
    <dgm:cxn modelId="{D71D9CE7-CC9E-4732-8695-338F5FBB7998}" type="presParOf" srcId="{B8BA53E1-7408-4561-AFC5-477F875B9DEF}" destId="{C990A715-2273-4EC0-A9DA-F7715C3E5401}" srcOrd="1" destOrd="0" presId="urn:microsoft.com/office/officeart/2005/8/layout/hProcess3"/>
    <dgm:cxn modelId="{20A832FA-377C-4A56-95DA-0CE7E46A8DC6}" type="presParOf" srcId="{C990A715-2273-4EC0-A9DA-F7715C3E5401}" destId="{5E1D467D-C4A7-47DE-B29F-D75D20387A5A}" srcOrd="0" destOrd="0" presId="urn:microsoft.com/office/officeart/2005/8/layout/hProcess3"/>
    <dgm:cxn modelId="{3556A81A-33A4-4CFB-9121-160A642090EC}" type="presParOf" srcId="{C990A715-2273-4EC0-A9DA-F7715C3E5401}" destId="{C6B8299B-6971-41D6-86ED-0AAE719E5DF4}" srcOrd="1" destOrd="0" presId="urn:microsoft.com/office/officeart/2005/8/layout/hProcess3"/>
    <dgm:cxn modelId="{0AE9BDFE-F5A1-4CF4-828A-D51BE2569B29}" type="presParOf" srcId="{C990A715-2273-4EC0-A9DA-F7715C3E5401}" destId="{A1E9EE62-D40A-41B5-8748-A3806D91F2FC}" srcOrd="2" destOrd="0" presId="urn:microsoft.com/office/officeart/2005/8/layout/hProcess3"/>
    <dgm:cxn modelId="{83F11FA2-E33E-4B24-B68D-2F2573A36EE5}" type="presParOf" srcId="{C990A715-2273-4EC0-A9DA-F7715C3E5401}" destId="{2B8E72F6-3221-454D-A462-F558699447C5}" srcOrd="3" destOrd="0" presId="urn:microsoft.com/office/officeart/2005/8/layout/hProcess3"/>
    <dgm:cxn modelId="{6EC52F07-A433-4EB4-A285-20328A6DEC88}" type="presParOf" srcId="{B8BA53E1-7408-4561-AFC5-477F875B9DEF}" destId="{34F98D72-B533-40A1-B4D4-49063C44695D}" srcOrd="2" destOrd="0" presId="urn:microsoft.com/office/officeart/2005/8/layout/hProcess3"/>
    <dgm:cxn modelId="{E53A89FD-793E-44A2-B0D9-DFC9A2B55291}" type="presParOf" srcId="{B8BA53E1-7408-4561-AFC5-477F875B9DEF}" destId="{4147D78E-22CF-40F0-A798-63D1BAD09E97}" srcOrd="3" destOrd="0" presId="urn:microsoft.com/office/officeart/2005/8/layout/hProcess3"/>
    <dgm:cxn modelId="{7A81BEFF-8140-49CA-8AD6-D6C0896CE0C9}" type="presParOf" srcId="{B8BA53E1-7408-4561-AFC5-477F875B9DEF}" destId="{27BBA3AC-1198-4003-A6B5-A491E6249E2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36AAB4-F93A-4CD7-B90F-CF6810FCE18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BC69DBB-4D73-4225-B977-DF5BDEDAB08B}">
      <dgm:prSet phldrT="[文字]"/>
      <dgm:spPr/>
      <dgm:t>
        <a:bodyPr/>
        <a:lstStyle/>
        <a:p>
          <a:endParaRPr lang="en-US" altLang="zh-TW" dirty="0"/>
        </a:p>
        <a:p>
          <a:endParaRPr lang="zh-TW" altLang="en-US" dirty="0"/>
        </a:p>
      </dgm:t>
    </dgm:pt>
    <dgm:pt modelId="{78F06F0A-DA94-4150-9986-397938214DB8}" type="parTrans" cxnId="{022D1974-10F3-4539-8DD4-5133903B6BD0}">
      <dgm:prSet/>
      <dgm:spPr/>
      <dgm:t>
        <a:bodyPr/>
        <a:lstStyle/>
        <a:p>
          <a:endParaRPr lang="zh-TW" altLang="en-US"/>
        </a:p>
      </dgm:t>
    </dgm:pt>
    <dgm:pt modelId="{7CE566E2-A8DC-4618-AAAE-664510656693}" type="sibTrans" cxnId="{022D1974-10F3-4539-8DD4-5133903B6BD0}">
      <dgm:prSet/>
      <dgm:spPr/>
      <dgm:t>
        <a:bodyPr/>
        <a:lstStyle/>
        <a:p>
          <a:endParaRPr lang="zh-TW" altLang="en-US"/>
        </a:p>
      </dgm:t>
    </dgm:pt>
    <dgm:pt modelId="{9D890AD0-7BC0-4126-B64B-936FFE8C9B6D}" type="pres">
      <dgm:prSet presAssocID="{1D36AAB4-F93A-4CD7-B90F-CF6810FCE188}" presName="Name0" presStyleCnt="0">
        <dgm:presLayoutVars>
          <dgm:dir/>
          <dgm:animLvl val="lvl"/>
          <dgm:resizeHandles val="exact"/>
        </dgm:presLayoutVars>
      </dgm:prSet>
      <dgm:spPr/>
    </dgm:pt>
    <dgm:pt modelId="{041D13B9-5C82-4310-B60B-F495257E3CDC}" type="pres">
      <dgm:prSet presAssocID="{1D36AAB4-F93A-4CD7-B90F-CF6810FCE188}" presName="dummy" presStyleCnt="0"/>
      <dgm:spPr/>
    </dgm:pt>
    <dgm:pt modelId="{B8BA53E1-7408-4561-AFC5-477F875B9DEF}" type="pres">
      <dgm:prSet presAssocID="{1D36AAB4-F93A-4CD7-B90F-CF6810FCE188}" presName="linH" presStyleCnt="0"/>
      <dgm:spPr/>
    </dgm:pt>
    <dgm:pt modelId="{2E1D17E4-605F-4665-B752-8A6B83C13F6F}" type="pres">
      <dgm:prSet presAssocID="{1D36AAB4-F93A-4CD7-B90F-CF6810FCE188}" presName="padding1" presStyleCnt="0"/>
      <dgm:spPr/>
    </dgm:pt>
    <dgm:pt modelId="{C990A715-2273-4EC0-A9DA-F7715C3E5401}" type="pres">
      <dgm:prSet presAssocID="{2BC69DBB-4D73-4225-B977-DF5BDEDAB08B}" presName="linV" presStyleCnt="0"/>
      <dgm:spPr/>
    </dgm:pt>
    <dgm:pt modelId="{5E1D467D-C4A7-47DE-B29F-D75D20387A5A}" type="pres">
      <dgm:prSet presAssocID="{2BC69DBB-4D73-4225-B977-DF5BDEDAB08B}" presName="spVertical1" presStyleCnt="0"/>
      <dgm:spPr/>
    </dgm:pt>
    <dgm:pt modelId="{C6B8299B-6971-41D6-86ED-0AAE719E5DF4}" type="pres">
      <dgm:prSet presAssocID="{2BC69DBB-4D73-4225-B977-DF5BDEDAB08B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1E9EE62-D40A-41B5-8748-A3806D91F2FC}" type="pres">
      <dgm:prSet presAssocID="{2BC69DBB-4D73-4225-B977-DF5BDEDAB08B}" presName="spVertical2" presStyleCnt="0"/>
      <dgm:spPr/>
    </dgm:pt>
    <dgm:pt modelId="{2B8E72F6-3221-454D-A462-F558699447C5}" type="pres">
      <dgm:prSet presAssocID="{2BC69DBB-4D73-4225-B977-DF5BDEDAB08B}" presName="spVertical3" presStyleCnt="0"/>
      <dgm:spPr/>
    </dgm:pt>
    <dgm:pt modelId="{34F98D72-B533-40A1-B4D4-49063C44695D}" type="pres">
      <dgm:prSet presAssocID="{1D36AAB4-F93A-4CD7-B90F-CF6810FCE188}" presName="padding2" presStyleCnt="0"/>
      <dgm:spPr/>
    </dgm:pt>
    <dgm:pt modelId="{4147D78E-22CF-40F0-A798-63D1BAD09E97}" type="pres">
      <dgm:prSet presAssocID="{1D36AAB4-F93A-4CD7-B90F-CF6810FCE188}" presName="negArrow" presStyleCnt="0"/>
      <dgm:spPr/>
    </dgm:pt>
    <dgm:pt modelId="{27BBA3AC-1198-4003-A6B5-A491E6249E27}" type="pres">
      <dgm:prSet presAssocID="{1D36AAB4-F93A-4CD7-B90F-CF6810FCE188}" presName="backgroundArrow" presStyleLbl="node1" presStyleIdx="0" presStyleCnt="1" custScaleY="126535" custLinFactNeighborX="27714" custLinFactNeighborY="13157"/>
      <dgm:spPr/>
    </dgm:pt>
  </dgm:ptLst>
  <dgm:cxnLst>
    <dgm:cxn modelId="{AF773216-2680-492F-B95F-2153216D8F40}" type="presOf" srcId="{1D36AAB4-F93A-4CD7-B90F-CF6810FCE188}" destId="{9D890AD0-7BC0-4126-B64B-936FFE8C9B6D}" srcOrd="0" destOrd="0" presId="urn:microsoft.com/office/officeart/2005/8/layout/hProcess3"/>
    <dgm:cxn modelId="{022D1974-10F3-4539-8DD4-5133903B6BD0}" srcId="{1D36AAB4-F93A-4CD7-B90F-CF6810FCE188}" destId="{2BC69DBB-4D73-4225-B977-DF5BDEDAB08B}" srcOrd="0" destOrd="0" parTransId="{78F06F0A-DA94-4150-9986-397938214DB8}" sibTransId="{7CE566E2-A8DC-4618-AAAE-664510656693}"/>
    <dgm:cxn modelId="{BEB2D9DD-F649-4D10-95F4-0E0B5864575A}" type="presOf" srcId="{2BC69DBB-4D73-4225-B977-DF5BDEDAB08B}" destId="{C6B8299B-6971-41D6-86ED-0AAE719E5DF4}" srcOrd="0" destOrd="0" presId="urn:microsoft.com/office/officeart/2005/8/layout/hProcess3"/>
    <dgm:cxn modelId="{AC8B0609-E4C3-4581-A529-783C4219612E}" type="presParOf" srcId="{9D890AD0-7BC0-4126-B64B-936FFE8C9B6D}" destId="{041D13B9-5C82-4310-B60B-F495257E3CDC}" srcOrd="0" destOrd="0" presId="urn:microsoft.com/office/officeart/2005/8/layout/hProcess3"/>
    <dgm:cxn modelId="{6F7F57F7-9FA0-4C54-834E-B11B6190D216}" type="presParOf" srcId="{9D890AD0-7BC0-4126-B64B-936FFE8C9B6D}" destId="{B8BA53E1-7408-4561-AFC5-477F875B9DEF}" srcOrd="1" destOrd="0" presId="urn:microsoft.com/office/officeart/2005/8/layout/hProcess3"/>
    <dgm:cxn modelId="{BD5AD710-8E1F-4909-BBDB-2A487AC774DE}" type="presParOf" srcId="{B8BA53E1-7408-4561-AFC5-477F875B9DEF}" destId="{2E1D17E4-605F-4665-B752-8A6B83C13F6F}" srcOrd="0" destOrd="0" presId="urn:microsoft.com/office/officeart/2005/8/layout/hProcess3"/>
    <dgm:cxn modelId="{D71D9CE7-CC9E-4732-8695-338F5FBB7998}" type="presParOf" srcId="{B8BA53E1-7408-4561-AFC5-477F875B9DEF}" destId="{C990A715-2273-4EC0-A9DA-F7715C3E5401}" srcOrd="1" destOrd="0" presId="urn:microsoft.com/office/officeart/2005/8/layout/hProcess3"/>
    <dgm:cxn modelId="{20A832FA-377C-4A56-95DA-0CE7E46A8DC6}" type="presParOf" srcId="{C990A715-2273-4EC0-A9DA-F7715C3E5401}" destId="{5E1D467D-C4A7-47DE-B29F-D75D20387A5A}" srcOrd="0" destOrd="0" presId="urn:microsoft.com/office/officeart/2005/8/layout/hProcess3"/>
    <dgm:cxn modelId="{3556A81A-33A4-4CFB-9121-160A642090EC}" type="presParOf" srcId="{C990A715-2273-4EC0-A9DA-F7715C3E5401}" destId="{C6B8299B-6971-41D6-86ED-0AAE719E5DF4}" srcOrd="1" destOrd="0" presId="urn:microsoft.com/office/officeart/2005/8/layout/hProcess3"/>
    <dgm:cxn modelId="{0AE9BDFE-F5A1-4CF4-828A-D51BE2569B29}" type="presParOf" srcId="{C990A715-2273-4EC0-A9DA-F7715C3E5401}" destId="{A1E9EE62-D40A-41B5-8748-A3806D91F2FC}" srcOrd="2" destOrd="0" presId="urn:microsoft.com/office/officeart/2005/8/layout/hProcess3"/>
    <dgm:cxn modelId="{83F11FA2-E33E-4B24-B68D-2F2573A36EE5}" type="presParOf" srcId="{C990A715-2273-4EC0-A9DA-F7715C3E5401}" destId="{2B8E72F6-3221-454D-A462-F558699447C5}" srcOrd="3" destOrd="0" presId="urn:microsoft.com/office/officeart/2005/8/layout/hProcess3"/>
    <dgm:cxn modelId="{6EC52F07-A433-4EB4-A285-20328A6DEC88}" type="presParOf" srcId="{B8BA53E1-7408-4561-AFC5-477F875B9DEF}" destId="{34F98D72-B533-40A1-B4D4-49063C44695D}" srcOrd="2" destOrd="0" presId="urn:microsoft.com/office/officeart/2005/8/layout/hProcess3"/>
    <dgm:cxn modelId="{E53A89FD-793E-44A2-B0D9-DFC9A2B55291}" type="presParOf" srcId="{B8BA53E1-7408-4561-AFC5-477F875B9DEF}" destId="{4147D78E-22CF-40F0-A798-63D1BAD09E97}" srcOrd="3" destOrd="0" presId="urn:microsoft.com/office/officeart/2005/8/layout/hProcess3"/>
    <dgm:cxn modelId="{7A81BEFF-8140-49CA-8AD6-D6C0896CE0C9}" type="presParOf" srcId="{B8BA53E1-7408-4561-AFC5-477F875B9DEF}" destId="{27BBA3AC-1198-4003-A6B5-A491E6249E2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BA3AC-1198-4003-A6B5-A491E6249E27}">
      <dsp:nvSpPr>
        <dsp:cNvPr id="0" name=""/>
        <dsp:cNvSpPr/>
      </dsp:nvSpPr>
      <dsp:spPr>
        <a:xfrm>
          <a:off x="4774" y="0"/>
          <a:ext cx="1219361" cy="509396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8299B-6971-41D6-86ED-0AAE719E5DF4}">
      <dsp:nvSpPr>
        <dsp:cNvPr id="0" name=""/>
        <dsp:cNvSpPr/>
      </dsp:nvSpPr>
      <dsp:spPr>
        <a:xfrm>
          <a:off x="100746" y="122413"/>
          <a:ext cx="999066" cy="244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 dirty="0"/>
        </a:p>
      </dsp:txBody>
      <dsp:txXfrm>
        <a:off x="100746" y="122413"/>
        <a:ext cx="999066" cy="244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BA3AC-1198-4003-A6B5-A491E6249E27}">
      <dsp:nvSpPr>
        <dsp:cNvPr id="0" name=""/>
        <dsp:cNvSpPr/>
      </dsp:nvSpPr>
      <dsp:spPr>
        <a:xfrm>
          <a:off x="4774" y="0"/>
          <a:ext cx="1219361" cy="509396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8299B-6971-41D6-86ED-0AAE719E5DF4}">
      <dsp:nvSpPr>
        <dsp:cNvPr id="0" name=""/>
        <dsp:cNvSpPr/>
      </dsp:nvSpPr>
      <dsp:spPr>
        <a:xfrm>
          <a:off x="100746" y="122413"/>
          <a:ext cx="999066" cy="244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 dirty="0"/>
        </a:p>
      </dsp:txBody>
      <dsp:txXfrm>
        <a:off x="100746" y="122413"/>
        <a:ext cx="999066" cy="2448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BA3AC-1198-4003-A6B5-A491E6249E27}">
      <dsp:nvSpPr>
        <dsp:cNvPr id="0" name=""/>
        <dsp:cNvSpPr/>
      </dsp:nvSpPr>
      <dsp:spPr>
        <a:xfrm>
          <a:off x="4774" y="0"/>
          <a:ext cx="1219361" cy="509396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8299B-6971-41D6-86ED-0AAE719E5DF4}">
      <dsp:nvSpPr>
        <dsp:cNvPr id="0" name=""/>
        <dsp:cNvSpPr/>
      </dsp:nvSpPr>
      <dsp:spPr>
        <a:xfrm>
          <a:off x="100746" y="122413"/>
          <a:ext cx="999066" cy="244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 dirty="0"/>
        </a:p>
      </dsp:txBody>
      <dsp:txXfrm>
        <a:off x="100746" y="122413"/>
        <a:ext cx="999066" cy="244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BA3AC-1198-4003-A6B5-A491E6249E27}">
      <dsp:nvSpPr>
        <dsp:cNvPr id="0" name=""/>
        <dsp:cNvSpPr/>
      </dsp:nvSpPr>
      <dsp:spPr>
        <a:xfrm>
          <a:off x="4774" y="0"/>
          <a:ext cx="1219361" cy="509396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8299B-6971-41D6-86ED-0AAE719E5DF4}">
      <dsp:nvSpPr>
        <dsp:cNvPr id="0" name=""/>
        <dsp:cNvSpPr/>
      </dsp:nvSpPr>
      <dsp:spPr>
        <a:xfrm>
          <a:off x="100746" y="122413"/>
          <a:ext cx="999066" cy="244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 dirty="0"/>
        </a:p>
      </dsp:txBody>
      <dsp:txXfrm>
        <a:off x="100746" y="122413"/>
        <a:ext cx="999066" cy="2448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BA3AC-1198-4003-A6B5-A491E6249E27}">
      <dsp:nvSpPr>
        <dsp:cNvPr id="0" name=""/>
        <dsp:cNvSpPr/>
      </dsp:nvSpPr>
      <dsp:spPr>
        <a:xfrm>
          <a:off x="4774" y="0"/>
          <a:ext cx="1219361" cy="509396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8299B-6971-41D6-86ED-0AAE719E5DF4}">
      <dsp:nvSpPr>
        <dsp:cNvPr id="0" name=""/>
        <dsp:cNvSpPr/>
      </dsp:nvSpPr>
      <dsp:spPr>
        <a:xfrm>
          <a:off x="100746" y="122413"/>
          <a:ext cx="999066" cy="244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 dirty="0"/>
        </a:p>
      </dsp:txBody>
      <dsp:txXfrm>
        <a:off x="100746" y="122413"/>
        <a:ext cx="999066" cy="2448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BA3AC-1198-4003-A6B5-A491E6249E27}">
      <dsp:nvSpPr>
        <dsp:cNvPr id="0" name=""/>
        <dsp:cNvSpPr/>
      </dsp:nvSpPr>
      <dsp:spPr>
        <a:xfrm>
          <a:off x="4774" y="0"/>
          <a:ext cx="1219361" cy="509396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8299B-6971-41D6-86ED-0AAE719E5DF4}">
      <dsp:nvSpPr>
        <dsp:cNvPr id="0" name=""/>
        <dsp:cNvSpPr/>
      </dsp:nvSpPr>
      <dsp:spPr>
        <a:xfrm>
          <a:off x="100746" y="122413"/>
          <a:ext cx="999066" cy="244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 dirty="0"/>
        </a:p>
      </dsp:txBody>
      <dsp:txXfrm>
        <a:off x="100746" y="122413"/>
        <a:ext cx="999066" cy="244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B83387-9ED1-42D7-A34A-2472FD962ABF}" type="datetime1">
              <a:rPr lang="en-US" altLang="zh-TW" smtClean="0">
                <a:latin typeface="MingLiu" panose="02020509000000000000" pitchFamily="49" charset="-120"/>
                <a:ea typeface="MingLiu" panose="02020509000000000000" pitchFamily="49" charset="-120"/>
              </a:rPr>
              <a:t>5/22/2020</a:t>
            </a:fld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en-US" altLang="zh-TW" smtClean="0">
                <a:latin typeface="MingLiu" panose="02020509000000000000" pitchFamily="49" charset="-120"/>
                <a:ea typeface="MingLiu" panose="02020509000000000000" pitchFamily="49" charset="-120"/>
              </a:rPr>
              <a:t>‹#›</a:t>
            </a:fld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FF5D67EF-234D-495F-9367-0539AE1E2636}" type="datetime1">
              <a:rPr lang="en-US" altLang="zh-TW" noProof="0" smtClean="0"/>
              <a:pPr/>
              <a:t>5/22/2020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2E61351F-DBB1-4664-ADA9-83BC7CB8848D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81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F4CB00-A7B0-4718-A2B1-149534FCA2C5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130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4430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2680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14642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8168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0691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3C1CB74-B4EC-4BB4-8C45-A19F364CA4DF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67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5BA9B90-8239-4B3D-A642-23377CB18221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6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25E443-3899-4C5C-9A1D-3248FF841230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42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BF6E5E-D053-4D67-B097-881C6940881C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27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3684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87DB7F-F3D9-4210-99CB-2E32CB334C7A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93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787935-2E89-43AA-A695-8D4AFF60D42C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19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984611-8511-4A18-8845-8C9A3BB3D717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98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79494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787E-B811-4474-AB1E-EC3046B01014}" type="datetime1">
              <a:rPr lang="zh-TW" altLang="en-US" smtClean="0"/>
              <a:t>2020/5/22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2150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C787E-B811-4474-AB1E-EC3046B01014}" type="datetime1">
              <a:rPr lang="zh-TW" altLang="en-US" smtClean="0"/>
              <a:t>2020/5/22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133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09836" y="404664"/>
            <a:ext cx="9721080" cy="320040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物件導向程式設計實習</a:t>
            </a:r>
            <a:b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zh-TW" alt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期末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Project-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Gloomhaven</a:t>
            </a:r>
            <a:endParaRPr lang="zh-TW" alt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34172" y="3645024"/>
            <a:ext cx="5952727" cy="745976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第二週 </a:t>
            </a:r>
            <a:r>
              <a:rPr lang="en-US" altLang="zh-TW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Demo</a:t>
            </a:r>
            <a:r>
              <a:rPr lang="zh-TW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檢查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55974C-4D7E-4A6B-8D70-1381AC626232}"/>
              </a:ext>
            </a:extLst>
          </p:cNvPr>
          <p:cNvSpPr/>
          <p:nvPr/>
        </p:nvSpPr>
        <p:spPr>
          <a:xfrm>
            <a:off x="765820" y="4941168"/>
            <a:ext cx="40462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B10815042</a:t>
            </a: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許清億</a:t>
            </a:r>
            <a:endParaRPr lang="en-US" altLang="zh-TW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B10815048</a:t>
            </a: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梁又升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9821038-28DC-4551-8B8F-78A0270F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決定劇本</a:t>
            </a:r>
            <a:r>
              <a:rPr lang="en-US" altLang="zh-TW" dirty="0"/>
              <a:t>(</a:t>
            </a:r>
            <a:r>
              <a:rPr lang="zh-TW" altLang="en-US" dirty="0"/>
              <a:t>地圖</a:t>
            </a:r>
            <a:r>
              <a:rPr lang="en-US" altLang="zh-TW" dirty="0"/>
              <a:t>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0FE9280-7FBF-40D0-AEB5-53938A2A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9" y="2160590"/>
            <a:ext cx="4193117" cy="388077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說明：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程式能透過輸入地圖名稱開啟指定地圖 如果地圖不存在，或者輸入地圖名稱錯誤，則提醒使用者重新輸入。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43A30B-958D-4952-9525-3D3D839D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787" y="819150"/>
            <a:ext cx="41148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4E86D43-2C2A-40B0-9DB1-FB742D51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600" kern="100" dirty="0"/>
              <a:t>能正確判斷結束時機</a:t>
            </a:r>
            <a:br>
              <a:rPr lang="zh-TW" altLang="zh-TW" sz="3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3600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1D4F612E-9AE3-426E-B0F3-41858784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3" y="2171294"/>
            <a:ext cx="5256584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zh-TW" altLang="en-US" dirty="0"/>
              <a:t>遊玩程式可正確判斷結束點：</a:t>
            </a: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１．若主角方全數死亡時，將於螢幕輸出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“monster win~”</a:t>
            </a:r>
          </a:p>
          <a:p>
            <a:pPr marL="0" indent="0" algn="just">
              <a:buNone/>
            </a:pPr>
            <a:r>
              <a:rPr lang="zh-TW" altLang="en-US" dirty="0"/>
              <a:t>２．若怪物方全數死亡且地圖的門全打開時，將於螢幕輸出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character win~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7D22AE1-FBAA-4526-B873-0DE26709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39" y="852314"/>
            <a:ext cx="43815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C66D87C-E6F2-4D9C-B941-7168A90B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600" kern="100" dirty="0"/>
              <a:t>能使用移動功能</a:t>
            </a:r>
            <a:br>
              <a:rPr lang="zh-TW" altLang="zh-TW" sz="3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3600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2AFC64AB-8DFD-4218-8684-CBA1AF9CC03E}"/>
              </a:ext>
            </a:extLst>
          </p:cNvPr>
          <p:cNvSpPr txBox="1">
            <a:spLocks/>
          </p:cNvSpPr>
          <p:nvPr/>
        </p:nvSpPr>
        <p:spPr>
          <a:xfrm>
            <a:off x="765820" y="1700808"/>
            <a:ext cx="4608512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移動輸入規則：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zh-TW" altLang="en-US" dirty="0"/>
              <a:t>１</a:t>
            </a:r>
            <a:r>
              <a:rPr lang="en-US" altLang="zh-TW" dirty="0"/>
              <a:t>.</a:t>
            </a:r>
            <a:r>
              <a:rPr lang="zh-TW" altLang="en-US" dirty="0"/>
              <a:t>不可輸入非移動命令</a:t>
            </a:r>
            <a:r>
              <a:rPr lang="en-US" altLang="zh-TW" dirty="0"/>
              <a:t>(</a:t>
            </a:r>
            <a:r>
              <a:rPr lang="zh-TW" altLang="en-US" dirty="0"/>
              <a:t>非</a:t>
            </a:r>
            <a:r>
              <a:rPr lang="en-US" altLang="zh-TW" dirty="0" err="1"/>
              <a:t>wasd</a:t>
            </a:r>
            <a:r>
              <a:rPr lang="zh-TW" altLang="en-US" dirty="0"/>
              <a:t>或者</a:t>
            </a:r>
            <a:r>
              <a:rPr lang="en-US" altLang="zh-TW" dirty="0"/>
              <a:t>e)</a:t>
            </a:r>
          </a:p>
          <a:p>
            <a:pPr marL="0" indent="0">
              <a:buFont typeface="Wingdings 3" charset="2"/>
              <a:buNone/>
            </a:pPr>
            <a:r>
              <a:rPr lang="zh-TW" altLang="en-US" dirty="0"/>
              <a:t>２</a:t>
            </a:r>
            <a:r>
              <a:rPr lang="en-US" altLang="zh-TW" dirty="0"/>
              <a:t>.</a:t>
            </a:r>
            <a:r>
              <a:rPr lang="zh-TW" altLang="en-US" dirty="0"/>
              <a:t>輸入之步數不可超過指定步數長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移動規則：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１</a:t>
            </a:r>
            <a:r>
              <a:rPr lang="en-US" altLang="zh-TW" dirty="0"/>
              <a:t>.</a:t>
            </a:r>
            <a:r>
              <a:rPr lang="zh-TW" altLang="en-US" dirty="0"/>
              <a:t>不可穿過敵人或障礙物或牆壁</a:t>
            </a:r>
            <a:r>
              <a:rPr lang="en-US" altLang="zh-TW" dirty="0"/>
              <a:t>, </a:t>
            </a:r>
            <a:r>
              <a:rPr lang="zh-TW" altLang="en-US" dirty="0"/>
              <a:t>結束的位置不是停在空格或門上，若上述條件發生時則移動不合法，輸出</a:t>
            </a:r>
            <a:r>
              <a:rPr lang="en-US" altLang="zh-TW" dirty="0"/>
              <a:t>“</a:t>
            </a:r>
            <a:r>
              <a:rPr lang="zh-TW" altLang="en-US" dirty="0"/>
              <a:t>不合規範</a:t>
            </a:r>
            <a:r>
              <a:rPr lang="en-US" altLang="zh-TW" dirty="0"/>
              <a:t>", </a:t>
            </a:r>
            <a:r>
              <a:rPr lang="zh-TW" altLang="en-US" dirty="0"/>
              <a:t>並重新輸入移動指令 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62C4FAB-58B8-44AC-BA4F-C8C39083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857250"/>
            <a:ext cx="37623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1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E7BF780-2C07-44A6-B7C3-7487F111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600" kern="100" dirty="0"/>
              <a:t>能使用攻擊功能</a:t>
            </a:r>
            <a:br>
              <a:rPr lang="zh-TW" altLang="zh-TW" sz="3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3600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0F6AD9-A69D-4102-AA5D-8C6E840C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1050196"/>
            <a:ext cx="5724525" cy="4972050"/>
          </a:xfrm>
          <a:prstGeom prst="rect">
            <a:avLst/>
          </a:prstGeom>
        </p:spPr>
      </p:pic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E2DCB697-0F49-4F9A-9F5C-70C6D8B0EF2F}"/>
              </a:ext>
            </a:extLst>
          </p:cNvPr>
          <p:cNvSpPr txBox="1">
            <a:spLocks/>
          </p:cNvSpPr>
          <p:nvPr/>
        </p:nvSpPr>
        <p:spPr>
          <a:xfrm>
            <a:off x="765820" y="1700808"/>
            <a:ext cx="4608512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攻擊輸入規則：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r>
              <a:rPr lang="zh-TW" altLang="en-US" dirty="0"/>
              <a:t>１</a:t>
            </a:r>
            <a:r>
              <a:rPr lang="en-US" altLang="zh-TW" dirty="0"/>
              <a:t>.</a:t>
            </a:r>
            <a:r>
              <a:rPr lang="zh-TW" altLang="en-US" dirty="0"/>
              <a:t>不可輸入非攻擊命令</a:t>
            </a:r>
            <a:r>
              <a:rPr lang="en-US" altLang="zh-TW" dirty="0"/>
              <a:t>(</a:t>
            </a:r>
            <a:r>
              <a:rPr lang="zh-TW" altLang="en-US" dirty="0"/>
              <a:t>非敵人</a:t>
            </a:r>
            <a:r>
              <a:rPr lang="en-US" altLang="zh-TW" dirty="0"/>
              <a:t>icon</a:t>
            </a:r>
            <a:r>
              <a:rPr lang="zh-TW" altLang="en-US" dirty="0"/>
              <a:t>或</a:t>
            </a:r>
            <a:r>
              <a:rPr lang="en-US" altLang="zh-TW" dirty="0"/>
              <a:t>0)</a:t>
            </a:r>
          </a:p>
          <a:p>
            <a:pPr marL="0" indent="0">
              <a:buFont typeface="Wingdings 3" charset="2"/>
              <a:buNone/>
            </a:pPr>
            <a:r>
              <a:rPr lang="zh-TW" altLang="en-US" dirty="0"/>
              <a:t>２</a:t>
            </a:r>
            <a:r>
              <a:rPr lang="en-US" altLang="zh-TW" dirty="0"/>
              <a:t>.</a:t>
            </a:r>
            <a:r>
              <a:rPr lang="zh-TW" altLang="en-US" dirty="0"/>
              <a:t>輸入之攻擊對象須在射程範圍內</a:t>
            </a:r>
            <a:endParaRPr lang="en-US" altLang="zh-TW" dirty="0"/>
          </a:p>
          <a:p>
            <a:pPr marL="0" indent="0">
              <a:buFont typeface="Wingdings 3" charset="2"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61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C63D7-1D03-4E3D-BADF-7503C57F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600" kern="100" dirty="0"/>
              <a:t>能使用長休功能</a:t>
            </a:r>
            <a:br>
              <a:rPr lang="zh-TW" altLang="zh-TW" sz="36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CFB62-6C20-46C7-BAE5-63129FF1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9" y="2160590"/>
            <a:ext cx="3257013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zh-TW" altLang="en-US" dirty="0"/>
              <a:t>說明：</a:t>
            </a: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１</a:t>
            </a:r>
            <a:r>
              <a:rPr lang="en-US" altLang="zh-TW" dirty="0"/>
              <a:t>.</a:t>
            </a:r>
            <a:r>
              <a:rPr lang="zh-TW" altLang="en-US" dirty="0"/>
              <a:t>於角色出牌時，若滿足棄牌堆卡牌大於兩張時，可選擇長休功能。</a:t>
            </a:r>
          </a:p>
          <a:p>
            <a:pPr marL="0" indent="0" algn="just">
              <a:buNone/>
            </a:pPr>
            <a:r>
              <a:rPr lang="zh-TW" altLang="en-US" dirty="0"/>
              <a:t>２</a:t>
            </a:r>
            <a:r>
              <a:rPr lang="en-US" altLang="zh-TW" dirty="0"/>
              <a:t>.</a:t>
            </a:r>
            <a:r>
              <a:rPr lang="zh-TW" altLang="en-US" dirty="0"/>
              <a:t>當輪到長休的角色使用卡牌技能時，則取代為回復兩血及選擇一張棄牌堆內的卡牌進行刪除。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25CF35-5D69-469E-A2BB-6E200DB1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04" y="1580365"/>
            <a:ext cx="3401910" cy="46701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91E41A-DDED-40BC-A934-DC81D540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7" y="1580365"/>
            <a:ext cx="4343972" cy="466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6ACD8-ACA0-4F4D-8454-3DDD2F35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15" y="1772816"/>
            <a:ext cx="8594429" cy="1320800"/>
          </a:xfrm>
        </p:spPr>
        <p:txBody>
          <a:bodyPr/>
          <a:lstStyle/>
          <a:p>
            <a:pPr algn="ctr"/>
            <a:r>
              <a:rPr lang="en-US" altLang="zh-TW" dirty="0"/>
              <a:t>Thanks for listening</a:t>
            </a:r>
            <a:r>
              <a:rPr lang="zh-TW" altLang="en-US" dirty="0"/>
              <a:t>！！！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6D69EC6-A1FB-4683-A0B1-0AE6149E3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3284984"/>
            <a:ext cx="3606106" cy="290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AAFDB-5450-4A06-96AB-F35FFF0E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404175"/>
            <a:ext cx="3816791" cy="740112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進度確認</a:t>
            </a:r>
          </a:p>
        </p:txBody>
      </p:sp>
      <p:pic>
        <p:nvPicPr>
          <p:cNvPr id="4" name="圖形 3" descr="打開的書本">
            <a:extLst>
              <a:ext uri="{FF2B5EF4-FFF2-40B4-BE49-F238E27FC236}">
                <a16:creationId xmlns:a16="http://schemas.microsoft.com/office/drawing/2014/main" id="{A5207262-64E4-4AA1-9071-459C07502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568887">
            <a:off x="841768" y="336957"/>
            <a:ext cx="874548" cy="87454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D312911-AD2F-4AD6-8EDE-9BE146D4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2220024"/>
            <a:ext cx="591224" cy="59122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8C68A7A-08BB-4F61-BC00-C6F66CB4D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2807458"/>
            <a:ext cx="591224" cy="59122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3B57B92-9C52-4946-B39F-FF975CF9C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3394892"/>
            <a:ext cx="591224" cy="59122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FAD3E3B-2C19-4F63-8B07-704DE3737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3982326"/>
            <a:ext cx="591224" cy="59122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5FF14D3-8869-4D44-B509-F4C503B44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4569760"/>
            <a:ext cx="591224" cy="591224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64F8869-CAC7-4835-8266-0FAB3426F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2235"/>
              </p:ext>
            </p:extLst>
          </p:nvPr>
        </p:nvGraphicFramePr>
        <p:xfrm>
          <a:off x="981844" y="1628800"/>
          <a:ext cx="9217024" cy="410445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463992">
                  <a:extLst>
                    <a:ext uri="{9D8B030D-6E8A-4147-A177-3AD203B41FA5}">
                      <a16:colId xmlns:a16="http://schemas.microsoft.com/office/drawing/2014/main" val="3703348519"/>
                    </a:ext>
                  </a:extLst>
                </a:gridCol>
                <a:gridCol w="1209272">
                  <a:extLst>
                    <a:ext uri="{9D8B030D-6E8A-4147-A177-3AD203B41FA5}">
                      <a16:colId xmlns:a16="http://schemas.microsoft.com/office/drawing/2014/main" val="1285738174"/>
                    </a:ext>
                  </a:extLst>
                </a:gridCol>
                <a:gridCol w="5543760">
                  <a:extLst>
                    <a:ext uri="{9D8B030D-6E8A-4147-A177-3AD203B41FA5}">
                      <a16:colId xmlns:a16="http://schemas.microsoft.com/office/drawing/2014/main" val="88653587"/>
                    </a:ext>
                  </a:extLst>
                </a:gridCol>
              </a:tblGrid>
              <a:tr h="586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評分項目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項目分數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備註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8919487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流程運作正常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遊戲流程正確（地圖讀取→打牌→動作）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7102075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能選擇打出手牌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能選擇打出哪兩張牌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7241615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能正確判斷結束時機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能於正確時間點結束遊戲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8907213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能使用移動功能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可以移動到鄰近格子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201664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能使用攻擊功能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能夠造成傷害並能顯示擊殺目標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6409183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能使用長休功能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能正確使用長休功能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8635497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C3A78A2B-FA31-43FC-9146-C73668DEE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5157193"/>
            <a:ext cx="591224" cy="5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F183740-9445-4213-A657-A16AAAC4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流程運作正常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FA3C2DB-C9B4-447B-BF35-6E0BBB3E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172" y="476672"/>
            <a:ext cx="5976664" cy="936104"/>
          </a:xfrm>
        </p:spPr>
        <p:txBody>
          <a:bodyPr/>
          <a:lstStyle/>
          <a:p>
            <a:pPr marL="0" indent="0" algn="just">
              <a:buNone/>
            </a:pPr>
            <a:r>
              <a:rPr lang="zh-TW" altLang="en-US" dirty="0"/>
              <a:t>說明：</a:t>
            </a: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程式可正常完成</a:t>
            </a:r>
            <a:r>
              <a:rPr lang="en-US" altLang="zh-TW" dirty="0"/>
              <a:t>input1.txt</a:t>
            </a:r>
            <a:r>
              <a:rPr lang="zh-TW" altLang="en-US" dirty="0"/>
              <a:t>中的遊戲流程</a:t>
            </a:r>
            <a:endParaRPr lang="en-US" altLang="zh-TW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F7CDF78-1D6D-4563-AF34-B767F5E21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44272"/>
              </p:ext>
            </p:extLst>
          </p:nvPr>
        </p:nvGraphicFramePr>
        <p:xfrm>
          <a:off x="677158" y="1859736"/>
          <a:ext cx="8225566" cy="43886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9531">
                  <a:extLst>
                    <a:ext uri="{9D8B030D-6E8A-4147-A177-3AD203B41FA5}">
                      <a16:colId xmlns:a16="http://schemas.microsoft.com/office/drawing/2014/main" val="915152277"/>
                    </a:ext>
                  </a:extLst>
                </a:gridCol>
                <a:gridCol w="4013679">
                  <a:extLst>
                    <a:ext uri="{9D8B030D-6E8A-4147-A177-3AD203B41FA5}">
                      <a16:colId xmlns:a16="http://schemas.microsoft.com/office/drawing/2014/main" val="492171306"/>
                    </a:ext>
                  </a:extLst>
                </a:gridCol>
                <a:gridCol w="2502356">
                  <a:extLst>
                    <a:ext uri="{9D8B030D-6E8A-4147-A177-3AD203B41FA5}">
                      <a16:colId xmlns:a16="http://schemas.microsoft.com/office/drawing/2014/main" val="4213399660"/>
                    </a:ext>
                  </a:extLst>
                </a:gridCol>
              </a:tblGrid>
              <a:tr h="54858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流程編號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流程名稱（主程式）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流程名稱（每輪）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8648205"/>
                  </a:ext>
                </a:extLst>
              </a:tr>
              <a:tr h="5485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決定出場角色與要攜帶技能卡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0821118"/>
                  </a:ext>
                </a:extLst>
              </a:tr>
              <a:tr h="5485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決定劇本</a:t>
                      </a:r>
                      <a:r>
                        <a:rPr lang="en-US" altLang="zh-TW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地圖</a:t>
                      </a:r>
                      <a:r>
                        <a:rPr lang="en-US" altLang="zh-TW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8817281"/>
                  </a:ext>
                </a:extLst>
              </a:tr>
              <a:tr h="5485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選擇角色起始位置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376584"/>
                  </a:ext>
                </a:extLst>
              </a:tr>
              <a:tr h="5485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4-1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進行遊戲</a:t>
                      </a:r>
                      <a:r>
                        <a:rPr lang="en-US" altLang="zh-TW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以輪進行</a:t>
                      </a:r>
                      <a:r>
                        <a:rPr lang="en-US" altLang="zh-TW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角色準備階段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7995733"/>
                  </a:ext>
                </a:extLst>
              </a:tr>
              <a:tr h="5485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4-2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進行遊戲</a:t>
                      </a:r>
                      <a:r>
                        <a:rPr lang="en-US" altLang="zh-TW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以輪進行</a:t>
                      </a:r>
                      <a:r>
                        <a:rPr lang="en-US" altLang="zh-TW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怪物準備階段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7310073"/>
                  </a:ext>
                </a:extLst>
              </a:tr>
              <a:tr h="5485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4-3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進行遊戲</a:t>
                      </a:r>
                      <a:r>
                        <a:rPr lang="en-US" altLang="zh-TW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以輪進行</a:t>
                      </a:r>
                      <a:r>
                        <a:rPr lang="en-US" altLang="zh-TW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動作執行階段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4154326"/>
                  </a:ext>
                </a:extLst>
              </a:tr>
              <a:tr h="5485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4-4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進行遊戲</a:t>
                      </a:r>
                      <a:r>
                        <a:rPr lang="en-US" altLang="zh-TW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以輪進行</a:t>
                      </a:r>
                      <a:r>
                        <a:rPr lang="en-US" altLang="zh-TW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回合結算階段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616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6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DDFFF-B083-45DF-BD58-7A925E31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流程運作正常</a:t>
            </a:r>
            <a:r>
              <a:rPr lang="en-US" altLang="zh-TW" dirty="0"/>
              <a:t>(Round1)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19B55F6-7AE5-4182-8ED7-926E5B52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97"/>
          <a:stretch/>
        </p:blipFill>
        <p:spPr>
          <a:xfrm>
            <a:off x="5374332" y="1340768"/>
            <a:ext cx="4160075" cy="532570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30FCDC-F6E6-48C5-AE33-5CA0CFF2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1340768"/>
            <a:ext cx="4104456" cy="5325704"/>
          </a:xfrm>
          <a:prstGeom prst="rect">
            <a:avLst/>
          </a:prstGeom>
        </p:spPr>
      </p:pic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AA9E5E42-18C5-4D58-AAAB-8DA954D0C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791044"/>
              </p:ext>
            </p:extLst>
          </p:nvPr>
        </p:nvGraphicFramePr>
        <p:xfrm>
          <a:off x="4504304" y="3748922"/>
          <a:ext cx="1224136" cy="50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5077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DDFFF-B083-45DF-BD58-7A925E31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流程運作正常</a:t>
            </a:r>
            <a:r>
              <a:rPr lang="en-US" altLang="zh-TW" dirty="0"/>
              <a:t>(Round2)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28C8F6-C06C-4499-941C-6D0536C94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63"/>
          <a:stretch/>
        </p:blipFill>
        <p:spPr>
          <a:xfrm>
            <a:off x="6014192" y="1602915"/>
            <a:ext cx="4244105" cy="43979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E44F97-A420-48C4-B001-B8BE08B51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585116"/>
            <a:ext cx="4476971" cy="4415748"/>
          </a:xfrm>
          <a:prstGeom prst="rect">
            <a:avLst/>
          </a:prstGeom>
        </p:spPr>
      </p:pic>
      <p:graphicFrame>
        <p:nvGraphicFramePr>
          <p:cNvPr id="11" name="資料庫圖表 10">
            <a:extLst>
              <a:ext uri="{FF2B5EF4-FFF2-40B4-BE49-F238E27FC236}">
                <a16:creationId xmlns:a16="http://schemas.microsoft.com/office/drawing/2014/main" id="{202D911D-4450-4DB0-A91E-411470A3BE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713367"/>
              </p:ext>
            </p:extLst>
          </p:nvPr>
        </p:nvGraphicFramePr>
        <p:xfrm>
          <a:off x="4836404" y="3547191"/>
          <a:ext cx="1224136" cy="50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3210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DDFFF-B083-45DF-BD58-7A925E31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流程運作正常</a:t>
            </a:r>
            <a:r>
              <a:rPr lang="en-US" altLang="zh-TW" dirty="0"/>
              <a:t>(Round3)</a:t>
            </a:r>
            <a:endParaRPr lang="zh-TW" altLang="en-US" dirty="0"/>
          </a:p>
        </p:txBody>
      </p:sp>
      <p:graphicFrame>
        <p:nvGraphicFramePr>
          <p:cNvPr id="11" name="資料庫圖表 10">
            <a:extLst>
              <a:ext uri="{FF2B5EF4-FFF2-40B4-BE49-F238E27FC236}">
                <a16:creationId xmlns:a16="http://schemas.microsoft.com/office/drawing/2014/main" id="{202D911D-4450-4DB0-A91E-411470A3BE1A}"/>
              </a:ext>
            </a:extLst>
          </p:cNvPr>
          <p:cNvGraphicFramePr/>
          <p:nvPr/>
        </p:nvGraphicFramePr>
        <p:xfrm>
          <a:off x="4836404" y="3547191"/>
          <a:ext cx="1224136" cy="50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A675C761-72D3-475F-B632-A499EE8CA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7868" y="1292532"/>
            <a:ext cx="3172536" cy="55281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283E0B7-CED8-45F0-93B4-92D9F67B0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8715" y="1423435"/>
            <a:ext cx="3959792" cy="513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DDFFF-B083-45DF-BD58-7A925E31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流程運作正常</a:t>
            </a:r>
            <a:r>
              <a:rPr lang="en-US" altLang="zh-TW" dirty="0"/>
              <a:t>(Round4)</a:t>
            </a:r>
            <a:endParaRPr lang="zh-TW" altLang="en-US" dirty="0"/>
          </a:p>
        </p:txBody>
      </p:sp>
      <p:graphicFrame>
        <p:nvGraphicFramePr>
          <p:cNvPr id="11" name="資料庫圖表 10">
            <a:extLst>
              <a:ext uri="{FF2B5EF4-FFF2-40B4-BE49-F238E27FC236}">
                <a16:creationId xmlns:a16="http://schemas.microsoft.com/office/drawing/2014/main" id="{202D911D-4450-4DB0-A91E-411470A3BE1A}"/>
              </a:ext>
            </a:extLst>
          </p:cNvPr>
          <p:cNvGraphicFramePr/>
          <p:nvPr/>
        </p:nvGraphicFramePr>
        <p:xfrm>
          <a:off x="4836404" y="3547191"/>
          <a:ext cx="1224136" cy="50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E838BD9D-1E7A-4050-BF5D-9180B972B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158" y="1412776"/>
            <a:ext cx="3738154" cy="49574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1BD9FD-0465-4D02-8746-F0CF5520B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9937" y="1253566"/>
            <a:ext cx="3690835" cy="528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DDFFF-B083-45DF-BD58-7A925E31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流程運作正常</a:t>
            </a:r>
            <a:r>
              <a:rPr lang="en-US" altLang="zh-TW" dirty="0"/>
              <a:t>(Round5)</a:t>
            </a:r>
            <a:endParaRPr lang="zh-TW" altLang="en-US" dirty="0"/>
          </a:p>
        </p:txBody>
      </p:sp>
      <p:graphicFrame>
        <p:nvGraphicFramePr>
          <p:cNvPr id="11" name="資料庫圖表 10">
            <a:extLst>
              <a:ext uri="{FF2B5EF4-FFF2-40B4-BE49-F238E27FC236}">
                <a16:creationId xmlns:a16="http://schemas.microsoft.com/office/drawing/2014/main" id="{202D911D-4450-4DB0-A91E-411470A3BE1A}"/>
              </a:ext>
            </a:extLst>
          </p:cNvPr>
          <p:cNvGraphicFramePr/>
          <p:nvPr/>
        </p:nvGraphicFramePr>
        <p:xfrm>
          <a:off x="4836404" y="3547191"/>
          <a:ext cx="1224136" cy="50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B19D044C-2374-4D93-800C-A0CBE0DAB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24" y="1556792"/>
            <a:ext cx="3725729" cy="48990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F7E97E2-F08E-45A7-9356-1CACBF4B6C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2444" y="1415608"/>
            <a:ext cx="4343905" cy="52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1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DDFFF-B083-45DF-BD58-7A925E31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流程運作正常</a:t>
            </a:r>
            <a:r>
              <a:rPr lang="en-US" altLang="zh-TW" dirty="0"/>
              <a:t>(Round6)</a:t>
            </a:r>
            <a:endParaRPr lang="zh-TW" altLang="en-US" dirty="0"/>
          </a:p>
        </p:txBody>
      </p:sp>
      <p:graphicFrame>
        <p:nvGraphicFramePr>
          <p:cNvPr id="11" name="資料庫圖表 10">
            <a:extLst>
              <a:ext uri="{FF2B5EF4-FFF2-40B4-BE49-F238E27FC236}">
                <a16:creationId xmlns:a16="http://schemas.microsoft.com/office/drawing/2014/main" id="{202D911D-4450-4DB0-A91E-411470A3BE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5104308"/>
              </p:ext>
            </p:extLst>
          </p:nvPr>
        </p:nvGraphicFramePr>
        <p:xfrm>
          <a:off x="5026241" y="3545819"/>
          <a:ext cx="1224136" cy="50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C9D5E053-C60E-4078-8BFE-2E95B0045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458" y="1288141"/>
            <a:ext cx="4121541" cy="556985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FBAB96-3C0B-4100-B638-454144901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4452" y="0"/>
            <a:ext cx="3933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655</TotalTime>
  <Words>498</Words>
  <Application>Microsoft Office PowerPoint</Application>
  <PresentationFormat>自訂</PresentationFormat>
  <Paragraphs>81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Microsoft JhengHei UI</vt:lpstr>
      <vt:lpstr>細明體</vt:lpstr>
      <vt:lpstr>微軟正黑體</vt:lpstr>
      <vt:lpstr>Arial</vt:lpstr>
      <vt:lpstr>Calibri</vt:lpstr>
      <vt:lpstr>Trebuchet MS</vt:lpstr>
      <vt:lpstr>Wingdings 3</vt:lpstr>
      <vt:lpstr>多面向</vt:lpstr>
      <vt:lpstr>物件導向程式設計實習 期末Project- Gloomhaven</vt:lpstr>
      <vt:lpstr>進度確認</vt:lpstr>
      <vt:lpstr>流程運作正常</vt:lpstr>
      <vt:lpstr>流程運作正常(Round1)</vt:lpstr>
      <vt:lpstr>流程運作正常(Round2)</vt:lpstr>
      <vt:lpstr>流程運作正常(Round3)</vt:lpstr>
      <vt:lpstr>流程運作正常(Round4)</vt:lpstr>
      <vt:lpstr>流程運作正常(Round5)</vt:lpstr>
      <vt:lpstr>流程運作正常(Round6)</vt:lpstr>
      <vt:lpstr>決定劇本(地圖)</vt:lpstr>
      <vt:lpstr>能正確判斷結束時機  </vt:lpstr>
      <vt:lpstr>能使用移動功能  </vt:lpstr>
      <vt:lpstr>能使用攻擊功能  </vt:lpstr>
      <vt:lpstr>能使用長休功能  </vt:lpstr>
      <vt:lpstr>Thanks for listening！！！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又升 梁</dc:creator>
  <cp:lastModifiedBy>又升 梁</cp:lastModifiedBy>
  <cp:revision>28</cp:revision>
  <dcterms:created xsi:type="dcterms:W3CDTF">2020-05-15T10:03:02Z</dcterms:created>
  <dcterms:modified xsi:type="dcterms:W3CDTF">2020-05-22T14:01:43Z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