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664E12-8707-40E6-B8E0-B2E0576C0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A2DCA8-A4AB-406D-A8EF-D109D8C67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A782FB-0490-4B85-BBE2-FD093ED1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15AC-1EA3-49DC-A485-DC5535194B2B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59546B-FD08-4AC5-9B49-D9DF8722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2C9CC4-E97A-4F07-AB76-450732F6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8E30-8676-434A-A047-C805D5739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9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07E56-7B43-4050-82AC-3959984A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4F9A57-73D3-4677-ABB6-2BE5DCE67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D3E06-ADB5-4997-A4D4-E1DC7645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15AC-1EA3-49DC-A485-DC5535194B2B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E55970-9801-4C54-AC59-AB69BF3E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A930FD-2B8B-42F1-9F4E-D6E23DA1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8E30-8676-434A-A047-C805D5739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92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FBF0963-80A6-4FEA-8ADD-E761F0735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628A1E-38FA-49C7-93D8-8BC21FC6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5B12DA-2209-47C9-A365-35FC9344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15AC-1EA3-49DC-A485-DC5535194B2B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4A64D1-BB02-45D7-A7AC-B00CDC43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088517-76EE-47D0-9244-F6E38078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8E30-8676-434A-A047-C805D5739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12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1BBFB-85DC-401A-87BD-DB81883D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4AAAC-C550-40AA-A048-81151AAA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04043B-0D95-4A3E-BDBB-DD60CC66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15AC-1EA3-49DC-A485-DC5535194B2B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21B308-6F07-4BBD-ABFB-541A186F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B32856-2E0D-463B-ADEB-E2A648A6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8E30-8676-434A-A047-C805D5739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0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467E3-E845-4304-9AD7-B04A5F30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6CBBD-EEE7-4172-A2C0-F68E6488A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AB78C8-0864-4375-9DD4-A07BA8BB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15AC-1EA3-49DC-A485-DC5535194B2B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39F4DA-1428-437D-A678-275503BF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551134-5FCA-45C0-B058-D7C08A95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8E30-8676-434A-A047-C805D5739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09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6E7DD-18D5-4EA9-BAB6-B1E262CB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13EFC-D1AB-4541-8AAF-BB675C127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13D83B-C941-4F2A-A56B-848047A8D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EF51DD-1D9D-4477-9314-623B8076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15AC-1EA3-49DC-A485-DC5535194B2B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3869EB-36D7-4A4F-9E9E-F8D4D55D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F5E255-2B99-45CF-B26C-4C908344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8E30-8676-434A-A047-C805D5739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40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044EF-4B8E-4005-8EDE-23CE1F96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A20B00-062E-48C4-BA20-289DDAD65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E6DD2A-9A17-413E-8183-A4A6ACF5D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B6067A-A975-4BE8-B488-B89725604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35AC31-0214-4C95-B6E2-E636074BC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551D29-FBD7-4307-8DA3-B5BD3732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15AC-1EA3-49DC-A485-DC5535194B2B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113B252-0215-4B33-9860-40BFA9EA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2F6C8EB-6DAC-4FA3-8C5F-FD29E1EE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8E30-8676-434A-A047-C805D5739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51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47B25D-09DF-467D-8103-F4E1F4BF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BBE71C-E342-4E97-A506-4A8CDAAA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15AC-1EA3-49DC-A485-DC5535194B2B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2A6540-247C-41F8-B3D0-AE523B0C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8F320E-79F6-428A-AEAA-A2DF63A1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8E30-8676-434A-A047-C805D5739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5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2E4A9D-7D7E-421F-B840-D88122BB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15AC-1EA3-49DC-A485-DC5535194B2B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1050950-A13D-40C7-98F2-CDEE45AE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CB0ADF-680B-4845-93CA-4931DFB3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8E30-8676-434A-A047-C805D5739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38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E5578-8475-4EF6-B95F-30598E31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53E182-3A7F-4BA4-A7BB-7FA88AD0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558884-35AB-49EB-82F5-AB38EA196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016E89-B22A-43C7-BC54-E35A17AF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15AC-1EA3-49DC-A485-DC5535194B2B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5B6A0B-1651-42CD-ACCC-10EA4651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9804A3-4BF1-4A64-84A4-195199CF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8E30-8676-434A-A047-C805D5739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64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0900A-1AA2-4C61-AFE8-BB47F138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4092BB-0F4A-437A-85D1-A1CA7D0C5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F54990-6E08-42D8-A33C-469B8FA80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3171C2-D0F2-4A61-8374-03635B4C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15AC-1EA3-49DC-A485-DC5535194B2B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E726CE-A369-4224-BDA4-193DD509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16957A-05EC-4DA3-A8A3-CD2D2BFF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8E30-8676-434A-A047-C805D5739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65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4BC19F-8F51-4589-A8BD-870E86B1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D3AAA8-6A68-4998-BE89-D83087F0E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157019-4BF1-490B-990B-CBD0CE3D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515AC-1EA3-49DC-A485-DC5535194B2B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50B0BB-F28E-4925-A2C7-E0DAC6A30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50519F-5411-45A6-942E-8C9C9A8E8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B8E30-8676-434A-A047-C805D5739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01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5FA1E-ED4F-48D2-96E8-933AD47F7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chemeClr val="accent2"/>
                </a:solidFill>
                <a:effectLst/>
                <a:latin typeface="Roboto" panose="020B0604020202020204" pitchFamily="2" charset="0"/>
              </a:rPr>
              <a:t>資料視覺化作業一</a:t>
            </a:r>
            <a:br>
              <a:rPr lang="zh-TW" altLang="en-US" b="1" i="0" dirty="0">
                <a:solidFill>
                  <a:schemeClr val="accent2"/>
                </a:solidFill>
                <a:effectLst/>
                <a:latin typeface="Roboto" panose="020B0604020202020204" pitchFamily="2" charset="0"/>
              </a:rPr>
            </a:b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444CF-9F0C-4432-8C8D-35C4F7D8F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B10918027</a:t>
            </a:r>
            <a:r>
              <a:rPr lang="zh-TW" altLang="en-US" dirty="0"/>
              <a:t>吳弘楷</a:t>
            </a:r>
          </a:p>
        </p:txBody>
      </p:sp>
    </p:spTree>
    <p:extLst>
      <p:ext uri="{BB962C8B-B14F-4D97-AF65-F5344CB8AC3E}">
        <p14:creationId xmlns:p14="http://schemas.microsoft.com/office/powerpoint/2010/main" val="311872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136369-A18D-407C-96FC-6C22A30FD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b="1" dirty="0">
                <a:solidFill>
                  <a:schemeClr val="accent2"/>
                </a:solidFill>
              </a:rPr>
              <a:t>滴雞精怎麼選？</a:t>
            </a:r>
            <a:r>
              <a:rPr lang="en-US" altLang="zh-TW" b="1" dirty="0">
                <a:solidFill>
                  <a:schemeClr val="accent2"/>
                </a:solidFill>
              </a:rPr>
              <a:t>4</a:t>
            </a:r>
            <a:r>
              <a:rPr lang="zh-TW" altLang="en-US" b="1" dirty="0">
                <a:solidFill>
                  <a:schemeClr val="accent2"/>
                </a:solidFill>
              </a:rPr>
              <a:t>個秘訣快做筆記</a:t>
            </a:r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dirty="0"/>
              <a:t> 近年來食安問題連環爆，若不想自己花時間、動手製作滴雞精，又該如何在琳瑯滿目的滴雞精產 品中，挑選到安心無負擔的優質品項？以下提供</a:t>
            </a:r>
            <a:r>
              <a:rPr lang="en-US" altLang="zh-TW" dirty="0"/>
              <a:t>4</a:t>
            </a:r>
            <a:r>
              <a:rPr lang="zh-TW" altLang="en-US" dirty="0"/>
              <a:t>個挑選秘訣作為參考。 </a:t>
            </a:r>
            <a:endParaRPr lang="en-US" altLang="zh-TW" dirty="0"/>
          </a:p>
          <a:p>
            <a:r>
              <a:rPr lang="en-US" altLang="zh-TW" b="1" dirty="0">
                <a:solidFill>
                  <a:schemeClr val="accent2"/>
                </a:solidFill>
              </a:rPr>
              <a:t>Check 1</a:t>
            </a:r>
            <a:r>
              <a:rPr lang="zh-TW" altLang="en-US" b="1" dirty="0">
                <a:solidFill>
                  <a:schemeClr val="accent2"/>
                </a:solidFill>
              </a:rPr>
              <a:t>：成分天然無添加？</a:t>
            </a:r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dirty="0"/>
              <a:t> 坊間滴雞精依據淬練的方法不同，顏色有深有淺，但是遵循古法、現代化設備滴釀淬鍊，只萃取 第一道最精華的純正滴雞精，應呈現「琥珀色」，完全不需調味就能散發濃醇香、無腥味、無雜 質。至於其他顏色的滴雞精，可能是淬練過程中添加中藥材，抑或是淬練完成後為了增加賣相和 口感，再加工調味所導致。 </a:t>
            </a:r>
            <a:endParaRPr lang="en-US" altLang="zh-TW" dirty="0"/>
          </a:p>
          <a:p>
            <a:r>
              <a:rPr lang="en-US" altLang="zh-TW" b="1" dirty="0">
                <a:solidFill>
                  <a:schemeClr val="accent2"/>
                </a:solidFill>
              </a:rPr>
              <a:t>Check 2</a:t>
            </a:r>
            <a:r>
              <a:rPr lang="zh-TW" altLang="en-US" b="1" dirty="0">
                <a:solidFill>
                  <a:schemeClr val="accent2"/>
                </a:solidFill>
              </a:rPr>
              <a:t>：雞隻的選擇？</a:t>
            </a:r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dirty="0"/>
              <a:t> 有好的雞，才能做出好的原味滴雞精！中醫觀點認為「以陽補虛」，製作滴雞精時盡量選擇運動 量強、肉質結實、雄赳赳、氣昂昂的公雞，避免選擇母雞。母雞是蛋雞，淘汰後的老母雞油脂過 多、肉質過老。 </a:t>
            </a:r>
            <a:endParaRPr lang="en-US" altLang="zh-TW" dirty="0"/>
          </a:p>
          <a:p>
            <a:r>
              <a:rPr lang="en-US" altLang="zh-TW" b="1" dirty="0">
                <a:solidFill>
                  <a:schemeClr val="accent2"/>
                </a:solidFill>
              </a:rPr>
              <a:t>Check 3</a:t>
            </a:r>
            <a:r>
              <a:rPr lang="zh-TW" altLang="en-US" b="1" dirty="0">
                <a:solidFill>
                  <a:schemeClr val="accent2"/>
                </a:solidFill>
              </a:rPr>
              <a:t>：產銷履歷查得到？</a:t>
            </a:r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dirty="0"/>
              <a:t> 產銷履歷是確保食材來源安心的保障機制之一，民眾選購滴雞精產品時，可以先看看是否完整的 生產履歷。目前國內有滴雞精業者，不但開放生產工廠及牧場供民眾參觀，其使用自有農場飼養、無施打生長激素、無藥物殘留、從小喝牛樟芝液及吃益生菌長大、自然放養</a:t>
            </a:r>
            <a:r>
              <a:rPr lang="en-US" altLang="zh-TW" dirty="0"/>
              <a:t>16</a:t>
            </a:r>
            <a:r>
              <a:rPr lang="zh-TW" altLang="en-US" dirty="0"/>
              <a:t>週的黑羽土公雞，也從食材源頭就做好雞種挑選和雞隻飼養的嚴格把關，獲得產銷合一的認證，更值得消費者信賴。</a:t>
            </a:r>
            <a:endParaRPr lang="en-US" altLang="zh-TW" dirty="0"/>
          </a:p>
          <a:p>
            <a:r>
              <a:rPr lang="en-US" altLang="zh-TW" b="1" dirty="0">
                <a:solidFill>
                  <a:schemeClr val="accent2"/>
                </a:solidFill>
              </a:rPr>
              <a:t>Check 4</a:t>
            </a:r>
            <a:r>
              <a:rPr lang="zh-TW" altLang="en-US" b="1" dirty="0">
                <a:solidFill>
                  <a:schemeClr val="accent2"/>
                </a:solidFill>
              </a:rPr>
              <a:t>：製程嚴謹、零生菌？</a:t>
            </a:r>
            <a:endParaRPr lang="en-US" altLang="zh-TW" b="1" dirty="0">
              <a:solidFill>
                <a:schemeClr val="accent2"/>
              </a:solidFill>
            </a:endParaRPr>
          </a:p>
          <a:p>
            <a:r>
              <a:rPr lang="zh-TW" altLang="en-US" dirty="0"/>
              <a:t> 滴雞精的製作過程繁瑣，從具有產銷履歷之合法牧場到</a:t>
            </a:r>
            <a:r>
              <a:rPr lang="en-US" altLang="zh-TW" dirty="0"/>
              <a:t>CAS</a:t>
            </a:r>
            <a:r>
              <a:rPr lang="zh-TW" altLang="en-US" dirty="0"/>
              <a:t>認證之屠宰廠，經由獸醫師檢疫合格 後再進行宰殺，再從蒸煮、過濾、包裝到殺菌、裝箱、出廠，都需達到各種嚴謹的標準。民眾選 購時可先瞭解產品製作工廠，是否獲得國家級</a:t>
            </a:r>
            <a:r>
              <a:rPr lang="en-US" altLang="zh-TW" dirty="0"/>
              <a:t>CAS</a:t>
            </a:r>
            <a:r>
              <a:rPr lang="zh-TW" altLang="en-US" dirty="0"/>
              <a:t>、</a:t>
            </a:r>
            <a:r>
              <a:rPr lang="en-US" altLang="zh-TW" dirty="0"/>
              <a:t>HACCP</a:t>
            </a:r>
            <a:r>
              <a:rPr lang="zh-TW" altLang="en-US" dirty="0"/>
              <a:t>、</a:t>
            </a:r>
            <a:r>
              <a:rPr lang="en-US" altLang="zh-TW" dirty="0"/>
              <a:t>ISO 22000</a:t>
            </a:r>
            <a:r>
              <a:rPr lang="zh-TW" altLang="en-US" dirty="0"/>
              <a:t>、</a:t>
            </a:r>
            <a:r>
              <a:rPr lang="en-US" altLang="zh-TW" dirty="0"/>
              <a:t>ISO 14001</a:t>
            </a:r>
            <a:r>
              <a:rPr lang="zh-TW" altLang="en-US" dirty="0"/>
              <a:t>、有機認 證及食在安心等專業認證，好的產品需經高溫高壓殺菌製程，完全無生菌，例如真空包裝於耐熱、耐凍的食品鋁箔積層袋，接著運用高科技滅菌設備，再次確保安全性、零生菌且封鎖營養美味； 接著，再檢視營養成分，高蛋白質、零脂肪、熱量低、無防腐劑、無人工添加物和調味料的滴雞 精，才能讓人喝了健康少負擔。</a:t>
            </a:r>
          </a:p>
        </p:txBody>
      </p:sp>
    </p:spTree>
    <p:extLst>
      <p:ext uri="{BB962C8B-B14F-4D97-AF65-F5344CB8AC3E}">
        <p14:creationId xmlns:p14="http://schemas.microsoft.com/office/powerpoint/2010/main" val="21353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F92F6F-78D4-437B-8C95-2C185CAB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r>
              <a:rPr lang="zh-TW" altLang="en-US" sz="4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挑選滴雞精的秘訣 </a:t>
            </a:r>
            <a:endParaRPr lang="en-US" altLang="zh-TW" sz="40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◼ </a:t>
            </a:r>
            <a:r>
              <a:rPr lang="zh-TW" altLang="en-US" dirty="0"/>
              <a:t>近年來食安問題連環爆，如何挑選到安心無負擔的優質滴雞精？ </a:t>
            </a:r>
            <a:r>
              <a:rPr lang="zh-TW" altLang="en-US" dirty="0">
                <a:solidFill>
                  <a:srgbClr val="FF0000"/>
                </a:solidFill>
              </a:rPr>
              <a:t>◼ </a:t>
            </a:r>
            <a:r>
              <a:rPr lang="zh-TW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挑選的四個秘訣 </a:t>
            </a:r>
            <a:endParaRPr lang="en-US" altLang="zh-TW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◆成分天然無添加</a:t>
            </a:r>
            <a:r>
              <a:rPr lang="en-US" altLang="zh-TW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dirty="0"/>
              <a:t>遵循古法、現代化設備滴釀淬鍊的純正滴雞精，應 呈現「琥珀色」，完全不需調味就能散發濃醇香、無腥味、無雜質。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◆雞隻的選擇</a:t>
            </a:r>
            <a:r>
              <a:rPr lang="en-US" altLang="zh-TW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dirty="0"/>
              <a:t>製作滴雞精時盡量選擇運動量強、肉質結實的公雞，避 免選擇母雞。母雞是蛋雞，淘汰後的老母雞油脂過多、肉質過老。 </a:t>
            </a:r>
            <a:endParaRPr lang="en-US" altLang="zh-TW" dirty="0"/>
          </a:p>
          <a:p>
            <a:r>
              <a:rPr lang="zh-TW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◆產銷履歷查得到</a:t>
            </a:r>
            <a:r>
              <a:rPr lang="en-US" altLang="zh-TW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dirty="0"/>
              <a:t>產銷履歷是確保食材來源安心的保障機制之一，民 眾選購滴雞精產品時，可以先看看是否完整的生產履歷。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◆製程嚴謹、零生菌</a:t>
            </a:r>
            <a:r>
              <a:rPr lang="en-US" altLang="zh-TW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dirty="0"/>
              <a:t>滴雞精的製作過程繁瑣，民眾選購時可先瞭解產 品製作工廠，是否獲得國家級認證及食在安心等專業認證，好的產 品需經高溫高壓殺菌製程，完全無生菌。</a:t>
            </a:r>
          </a:p>
        </p:txBody>
      </p:sp>
    </p:spTree>
    <p:extLst>
      <p:ext uri="{BB962C8B-B14F-4D97-AF65-F5344CB8AC3E}">
        <p14:creationId xmlns:p14="http://schemas.microsoft.com/office/powerpoint/2010/main" val="349536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7130B-C02B-4329-854F-48C4FCE6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挑選滴雞精的秘訣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6A8AC-F51A-435D-8195-E7657E97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近年來食安問題連環爆，如何挑選安心無負擔的優質滴雞精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348D0B8-C38C-44CD-9197-CA3EB7E63399}"/>
              </a:ext>
            </a:extLst>
          </p:cNvPr>
          <p:cNvSpPr/>
          <p:nvPr/>
        </p:nvSpPr>
        <p:spPr>
          <a:xfrm>
            <a:off x="1065075" y="2729055"/>
            <a:ext cx="2113971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3929B80-2356-45F5-A37F-8B91D1CC1A73}"/>
              </a:ext>
            </a:extLst>
          </p:cNvPr>
          <p:cNvSpPr/>
          <p:nvPr/>
        </p:nvSpPr>
        <p:spPr>
          <a:xfrm>
            <a:off x="9048742" y="2728765"/>
            <a:ext cx="2113971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284F84F-9143-4E97-B13D-1E41D40ED68E}"/>
              </a:ext>
            </a:extLst>
          </p:cNvPr>
          <p:cNvSpPr/>
          <p:nvPr/>
        </p:nvSpPr>
        <p:spPr>
          <a:xfrm>
            <a:off x="6387520" y="2729055"/>
            <a:ext cx="2113971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56A1B40-36D0-4A0A-BC5A-840B41932891}"/>
              </a:ext>
            </a:extLst>
          </p:cNvPr>
          <p:cNvSpPr/>
          <p:nvPr/>
        </p:nvSpPr>
        <p:spPr>
          <a:xfrm>
            <a:off x="3726297" y="2728765"/>
            <a:ext cx="2113971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2D677DD9-C4E4-46BB-982B-3D4B7F884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58" y="2884750"/>
            <a:ext cx="1889404" cy="141522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D753945-64C0-4419-816F-DD4E090D4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7" y="2884749"/>
            <a:ext cx="1644072" cy="141522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EECC5EA-14CA-45CA-BCA4-C57C4FFBF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64" y="2884748"/>
            <a:ext cx="1724596" cy="1415229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8786B03C-D1FB-4974-AD6A-45513D529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56" y="2884749"/>
            <a:ext cx="1634836" cy="1415228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B7D52A0C-1E44-441E-97BC-96A99EF22E3D}"/>
              </a:ext>
            </a:extLst>
          </p:cNvPr>
          <p:cNvSpPr txBox="1"/>
          <p:nvPr/>
        </p:nvSpPr>
        <p:spPr>
          <a:xfrm>
            <a:off x="1348509" y="4821382"/>
            <a:ext cx="151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成分天然零添加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D13A6AC-D5B7-4D5D-9D85-0FA7E59C57A0}"/>
              </a:ext>
            </a:extLst>
          </p:cNvPr>
          <p:cNvSpPr txBox="1"/>
          <p:nvPr/>
        </p:nvSpPr>
        <p:spPr>
          <a:xfrm>
            <a:off x="6800703" y="4761020"/>
            <a:ext cx="131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產銷履歷查得到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A7CC3DB-F651-4CFD-8421-57B871837F76}"/>
              </a:ext>
            </a:extLst>
          </p:cNvPr>
          <p:cNvSpPr txBox="1"/>
          <p:nvPr/>
        </p:nvSpPr>
        <p:spPr>
          <a:xfrm>
            <a:off x="4126923" y="4761020"/>
            <a:ext cx="131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雞隻首選是公雞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B5C1C91-95F9-48A0-968C-EC9668168BBF}"/>
              </a:ext>
            </a:extLst>
          </p:cNvPr>
          <p:cNvSpPr txBox="1"/>
          <p:nvPr/>
        </p:nvSpPr>
        <p:spPr>
          <a:xfrm>
            <a:off x="9504350" y="4761019"/>
            <a:ext cx="120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製成嚴謹零生菌</a:t>
            </a:r>
          </a:p>
        </p:txBody>
      </p:sp>
    </p:spTree>
    <p:extLst>
      <p:ext uri="{BB962C8B-B14F-4D97-AF65-F5344CB8AC3E}">
        <p14:creationId xmlns:p14="http://schemas.microsoft.com/office/powerpoint/2010/main" val="348390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846</Words>
  <Application>Microsoft Office PowerPoint</Application>
  <PresentationFormat>寬螢幕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佈景主題</vt:lpstr>
      <vt:lpstr>資料視覺化作業一 </vt:lpstr>
      <vt:lpstr>PowerPoint 簡報</vt:lpstr>
      <vt:lpstr>PowerPoint 簡報</vt:lpstr>
      <vt:lpstr>挑選滴雞精的秘訣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資料視覺化作業一</dc:title>
  <dc:creator>L108</dc:creator>
  <cp:lastModifiedBy>L108</cp:lastModifiedBy>
  <cp:revision>3</cp:revision>
  <dcterms:created xsi:type="dcterms:W3CDTF">2023-10-23T03:20:29Z</dcterms:created>
  <dcterms:modified xsi:type="dcterms:W3CDTF">2023-11-13T03:57:42Z</dcterms:modified>
</cp:coreProperties>
</file>