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>
      <p:cViewPr varScale="1">
        <p:scale>
          <a:sx n="114" d="100"/>
          <a:sy n="11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C-4702-8EF3-D937909B9544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1C-4702-8EF3-D937909B9544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1C-4702-8EF3-D937909B9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1C-4702-8EF3-D937909B9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6FC-43C7-96A7-C132F897DA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6FC-43C7-96A7-C132F897DA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6FC-43C7-96A7-C132F897DA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6FC-43C7-96A7-C132F897DA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6FC-43C7-96A7-C132F897DA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FC-43C7-96A7-C132F897DAD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D6-4E58-A5FB-5BE9C77797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D6-4E58-A5FB-5BE9C77797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D6-4E58-A5FB-5BE9C77797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D6-4E58-A5FB-5BE9C77797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2D6-4E58-A5FB-5BE9C77797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2D6-4E58-A5FB-5BE9C77797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2D6-4E58-A5FB-5BE9C777971E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D8E-45B1-9921-01705B06E7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D8E-45B1-9921-01705B06E7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D8E-45B1-9921-01705B06E735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D8E-45B1-9921-01705B06E7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D8E-45B1-9921-01705B06E7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D8E-45B1-9921-01705B06E73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6A-4E91-A50B-ACEDE280B9EC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6A-4E91-A50B-ACEDE280B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年齡與每月所得關係圖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B9-47CE-9FA7-18B14FF55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年齡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06-4F22-BBB8-DDC756FD068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十二月份股價趨勢圖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3B-4702-BF4D-56DB47C55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3B-4702-BF4D-56DB47C55B69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3B-4702-BF4D-56DB47C55B69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3B-4702-BF4D-56DB47C55B69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3B-4702-BF4D-56DB47C55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dateAx>
        <c:axId val="603936760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03936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A48227-CE08-4D44-B959-43081AC49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90341"/>
              </p:ext>
            </p:extLst>
          </p:nvPr>
        </p:nvGraphicFramePr>
        <p:xfrm>
          <a:off x="3419872" y="1713556"/>
          <a:ext cx="3479800" cy="102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4511997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96410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5281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97134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6917209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605843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889989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091969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94391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83935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6979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229049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658704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02395"/>
              </p:ext>
            </p:extLst>
          </p:nvPr>
        </p:nvGraphicFramePr>
        <p:xfrm>
          <a:off x="2051720" y="3068960"/>
          <a:ext cx="4872990" cy="310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0E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047570"/>
              </p:ext>
            </p:extLst>
          </p:nvPr>
        </p:nvGraphicFramePr>
        <p:xfrm>
          <a:off x="2389108" y="3513285"/>
          <a:ext cx="4122420" cy="26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A3DD123-9510-4352-BC72-A5A6C4F6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7233"/>
              </p:ext>
            </p:extLst>
          </p:nvPr>
        </p:nvGraphicFramePr>
        <p:xfrm>
          <a:off x="3031728" y="1608838"/>
          <a:ext cx="3479800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473247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36256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42393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62120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498673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4452755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250397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2259088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72183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87815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27854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587062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232678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793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F4D5B2B-DAC1-470C-8A43-78833BD9B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77950"/>
              </p:ext>
            </p:extLst>
          </p:nvPr>
        </p:nvGraphicFramePr>
        <p:xfrm>
          <a:off x="3851920" y="1635185"/>
          <a:ext cx="3479800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12511470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7573214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4934654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830839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471599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519391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288469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14549613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29692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04950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982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86018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134386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119679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0F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60673"/>
              </p:ext>
            </p:extLst>
          </p:nvPr>
        </p:nvGraphicFramePr>
        <p:xfrm>
          <a:off x="3239780" y="3875980"/>
          <a:ext cx="4091940" cy="26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6629D28-E438-4530-A4A8-CE3849BFF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6453"/>
              </p:ext>
            </p:extLst>
          </p:nvPr>
        </p:nvGraphicFramePr>
        <p:xfrm>
          <a:off x="3419872" y="1662998"/>
          <a:ext cx="3479800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453208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0465434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836502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60876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75815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632305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1929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4689365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63321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27272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790948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04666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2716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1875504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248701"/>
              </p:ext>
            </p:extLst>
          </p:nvPr>
        </p:nvGraphicFramePr>
        <p:xfrm>
          <a:off x="2777252" y="3314192"/>
          <a:ext cx="4122420" cy="26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3E6D9E-920A-42DB-A998-A5872087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24352"/>
              </p:ext>
            </p:extLst>
          </p:nvPr>
        </p:nvGraphicFramePr>
        <p:xfrm>
          <a:off x="4283968" y="1035432"/>
          <a:ext cx="1828800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52673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8304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418188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評比項目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全體平均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甲老師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72999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326942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學生互動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82152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教學認真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25856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實用性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289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啟發思考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3.9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6875729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840961"/>
              </p:ext>
            </p:extLst>
          </p:nvPr>
        </p:nvGraphicFramePr>
        <p:xfrm>
          <a:off x="2264668" y="3540817"/>
          <a:ext cx="4038600" cy="26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941334-B9C7-400F-B847-61C229624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29628"/>
              </p:ext>
            </p:extLst>
          </p:nvPr>
        </p:nvGraphicFramePr>
        <p:xfrm>
          <a:off x="5364088" y="908720"/>
          <a:ext cx="1320800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47307908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95629675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年齡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每月所得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962391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09807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10,000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739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576242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26,000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367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1243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42,000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81911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50,500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107969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40,500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86110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37,650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8387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36179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25,000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50126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15,800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88587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10,200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79996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8,000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5605372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897903"/>
              </p:ext>
            </p:extLst>
          </p:nvPr>
        </p:nvGraphicFramePr>
        <p:xfrm>
          <a:off x="683568" y="3453447"/>
          <a:ext cx="4510089" cy="335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EED1D8-DA0A-4D45-8B55-22515D0B9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53871"/>
              </p:ext>
            </p:extLst>
          </p:nvPr>
        </p:nvGraphicFramePr>
        <p:xfrm>
          <a:off x="6682432" y="539821"/>
          <a:ext cx="17780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81012503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0277668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時間</a:t>
                      </a:r>
                      <a:endParaRPr lang="zh-TW" altLang="en-US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銷售量</a:t>
                      </a:r>
                      <a:r>
                        <a:rPr lang="en-US" altLang="zh-TW" sz="1400" u="none" strike="noStrike" dirty="0">
                          <a:effectLst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</a:rPr>
                        <a:t>億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2939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12,298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4379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133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18501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50038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10,452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938582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11,868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3811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11,925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410055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12,191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21689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12,337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22718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707896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12,064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117686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635113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12,481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0694922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C32608B7-1591-EE6D-7B67-5CBF704F9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870656"/>
              </p:ext>
            </p:extLst>
          </p:nvPr>
        </p:nvGraphicFramePr>
        <p:xfrm>
          <a:off x="76597" y="2546985"/>
          <a:ext cx="6686550" cy="4311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FE66712-AAA9-4EAE-AD4E-BA7AC0B4B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67455"/>
              </p:ext>
            </p:extLst>
          </p:nvPr>
        </p:nvGraphicFramePr>
        <p:xfrm>
          <a:off x="4932548" y="761759"/>
          <a:ext cx="3200400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62229267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58206999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6506941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95166765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51817846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31659593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日期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成交量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開盤價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最高價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最低價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收盤價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689209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94048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89741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941136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62374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77721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3352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138116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2833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4033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61383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647497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958176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0326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4057529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07138"/>
              </p:ext>
            </p:extLst>
          </p:nvPr>
        </p:nvGraphicFramePr>
        <p:xfrm>
          <a:off x="611560" y="4024844"/>
          <a:ext cx="5181600" cy="287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610</TotalTime>
  <Words>586</Words>
  <Application>Microsoft Office PowerPoint</Application>
  <PresentationFormat>如螢幕大小 (4:3)</PresentationFormat>
  <Paragraphs>464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L108</cp:lastModifiedBy>
  <cp:revision>72</cp:revision>
  <dcterms:created xsi:type="dcterms:W3CDTF">2017-01-16T13:26:16Z</dcterms:created>
  <dcterms:modified xsi:type="dcterms:W3CDTF">2023-11-13T03:58:02Z</dcterms:modified>
</cp:coreProperties>
</file>