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78DF284-5D1E-40D5-8F34-FB3291DAD318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77D8401-EA6C-4C21-9A19-AF0D32D416D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8086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DF284-5D1E-40D5-8F34-FB3291DAD318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8401-EA6C-4C21-9A19-AF0D32D416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6786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DF284-5D1E-40D5-8F34-FB3291DAD318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8401-EA6C-4C21-9A19-AF0D32D416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7654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DF284-5D1E-40D5-8F34-FB3291DAD318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8401-EA6C-4C21-9A19-AF0D32D416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3071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DF284-5D1E-40D5-8F34-FB3291DAD318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8401-EA6C-4C21-9A19-AF0D32D416D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8868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DF284-5D1E-40D5-8F34-FB3291DAD318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8401-EA6C-4C21-9A19-AF0D32D416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041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DF284-5D1E-40D5-8F34-FB3291DAD318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8401-EA6C-4C21-9A19-AF0D32D416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3468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DF284-5D1E-40D5-8F34-FB3291DAD318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8401-EA6C-4C21-9A19-AF0D32D416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6209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DF284-5D1E-40D5-8F34-FB3291DAD318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8401-EA6C-4C21-9A19-AF0D32D416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4524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DF284-5D1E-40D5-8F34-FB3291DAD318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8401-EA6C-4C21-9A19-AF0D32D416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2351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DF284-5D1E-40D5-8F34-FB3291DAD318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D8401-EA6C-4C21-9A19-AF0D32D416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1545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78DF284-5D1E-40D5-8F34-FB3291DAD318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7D8401-EA6C-4C21-9A19-AF0D32D416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17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D03E673D-C6E0-428B-91A7-3AB6CB9DE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0588" y="815788"/>
            <a:ext cx="9780494" cy="506505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滴雞精怎麼選？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個秘訣快做筆記 近年來食安問題連環爆，若不想自己花時間、動手製作滴雞精，又該如何在琳瑯滿目的滴雞精產 品中，挑選到安心無負擔的優質品項？以下提供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個挑選秘訣作為參考。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Check 1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：成分天然無添加？ 坊間滴雞精依據淬練的方法不同，顏色有深有淺，但是遵循古法、現代化設備滴釀淬鍊，只萃取 第一道最精華的純正滴雞精，應呈現「琥珀色」，完全不需調味就能散發濃醇香、無腥味、無雜 質。至於其他顏色的滴雞精，可能是淬練過程中添加中藥材，抑或是淬練完成後為了增加賣相和 口感，再加工調味所導致。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Check 2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：雞隻的選擇？ 有好的雞，才能做出好的原味滴雞精！中醫觀點認為「以陽補虛」，製作滴雞精時盡量選擇運動 量強、肉質結實、雄赳赳、氣昂昂的公雞，避免選擇母雞。母雞是蛋雞，淘汰後的老母雞油脂過 多、肉質過老。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Check 3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：產銷履歷查得到？ 產銷履歷是確保食材來源安心的保障機制之一，民眾選購滴雞精產品時，可以先看看是否完整的 生產履歷。目前國內有滴雞精業者，不但開放生產工廠及牧場供民眾參觀，其使用自有農場飼養、無施打生長激素、無藥物殘留、從小喝牛樟芝液及吃益生菌長大、自然放養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16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週的黑羽土公雞，也從食材源頭就做好雞種挑選和雞隻飼養的嚴格把關，獲得產銷合一的認證，更值得消費者信賴。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Check 4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：製程嚴謹、零生菌？ 滴雞精的製作過程繁瑣，從具有產銷履歷之合法牧場到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CAS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認證之屠宰廠，經由獸醫師檢疫合格 後再進行宰殺，再從蒸煮、過濾、包裝到殺菌、裝箱、出廠，都需達到各種嚴謹的標準。民眾選 購時可先瞭解產品製作工廠，是否獲得國家級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CAS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HACCP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ISO 22000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ISO 14001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、有機認 證及食在安心等專業認證，好的產品需經高溫高壓殺菌製程，完全無生菌，例如真空包裝於耐熱、耐凍的食品鋁箔積層袋，接著運用高科技滅菌設備，再次確保安全性、零生菌且封鎖營養美味； 接著，再檢視營養成分，高蛋白質、零脂肪、熱量低、無防腐劑、無人工添加物和調味料的滴雞 精，才能讓人喝了健康少負擔。 </a:t>
            </a:r>
          </a:p>
        </p:txBody>
      </p:sp>
    </p:spTree>
    <p:extLst>
      <p:ext uri="{BB962C8B-B14F-4D97-AF65-F5344CB8AC3E}">
        <p14:creationId xmlns:p14="http://schemas.microsoft.com/office/powerpoint/2010/main" val="2101918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B9EE93-9F6E-4928-BB45-66E7C97A4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234" y="512595"/>
            <a:ext cx="9692640" cy="794851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5400" b="1" dirty="0"/>
              <a:t>挑選滴雞精的秘訣</a:t>
            </a:r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D6DDC6E3-FA62-4899-9529-B9C0FD5E2D4F}"/>
              </a:ext>
            </a:extLst>
          </p:cNvPr>
          <p:cNvSpPr/>
          <p:nvPr/>
        </p:nvSpPr>
        <p:spPr>
          <a:xfrm>
            <a:off x="1194206" y="3526912"/>
            <a:ext cx="2048931" cy="5199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不加一滴水</a:t>
            </a:r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C0814A28-6A53-4268-A5D2-E7BE61AC2BDB}"/>
              </a:ext>
            </a:extLst>
          </p:cNvPr>
          <p:cNvSpPr/>
          <p:nvPr/>
        </p:nvSpPr>
        <p:spPr>
          <a:xfrm>
            <a:off x="4238261" y="3526912"/>
            <a:ext cx="2178424" cy="5199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自養放山雞</a:t>
            </a:r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FA13FB3D-E678-4BC9-BC5D-C7927143E77A}"/>
              </a:ext>
            </a:extLst>
          </p:cNvPr>
          <p:cNvSpPr/>
          <p:nvPr/>
        </p:nvSpPr>
        <p:spPr>
          <a:xfrm>
            <a:off x="7507449" y="3554998"/>
            <a:ext cx="2259600" cy="48668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炭火燉滴</a:t>
            </a:r>
          </a:p>
        </p:txBody>
      </p:sp>
      <p:pic>
        <p:nvPicPr>
          <p:cNvPr id="34" name="圖片 33">
            <a:extLst>
              <a:ext uri="{FF2B5EF4-FFF2-40B4-BE49-F238E27FC236}">
                <a16:creationId xmlns:a16="http://schemas.microsoft.com/office/drawing/2014/main" id="{B8F9BF52-BA4E-4992-AE53-F2CBD13E6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76" y="1572606"/>
            <a:ext cx="2012393" cy="185639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6" name="圖片 35">
            <a:extLst>
              <a:ext uri="{FF2B5EF4-FFF2-40B4-BE49-F238E27FC236}">
                <a16:creationId xmlns:a16="http://schemas.microsoft.com/office/drawing/2014/main" id="{180A4823-223E-4141-89FC-2D07E26126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9" t="-3781" r="-8259" b="3781"/>
          <a:stretch/>
        </p:blipFill>
        <p:spPr>
          <a:xfrm>
            <a:off x="4367343" y="1455653"/>
            <a:ext cx="2178423" cy="196902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4F4ACF98-DE7D-4E04-B379-816FE2BB60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449" y="1523650"/>
            <a:ext cx="2048931" cy="195430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0" name="圖片 39">
            <a:extLst>
              <a:ext uri="{FF2B5EF4-FFF2-40B4-BE49-F238E27FC236}">
                <a16:creationId xmlns:a16="http://schemas.microsoft.com/office/drawing/2014/main" id="{45454E67-51EE-4345-8AC4-2704DA2AA0F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6" r="67207"/>
          <a:stretch/>
        </p:blipFill>
        <p:spPr>
          <a:xfrm>
            <a:off x="1131210" y="4166980"/>
            <a:ext cx="2310822" cy="2187389"/>
          </a:xfrm>
          <a:prstGeom prst="rect">
            <a:avLst/>
          </a:prstGeom>
        </p:spPr>
      </p:pic>
      <p:pic>
        <p:nvPicPr>
          <p:cNvPr id="42" name="圖片 41">
            <a:extLst>
              <a:ext uri="{FF2B5EF4-FFF2-40B4-BE49-F238E27FC236}">
                <a16:creationId xmlns:a16="http://schemas.microsoft.com/office/drawing/2014/main" id="{57E95ADE-1F2D-4679-8750-D5A8412244D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13" t="1" r="33344" b="-218"/>
          <a:stretch/>
        </p:blipFill>
        <p:spPr>
          <a:xfrm>
            <a:off x="4163733" y="4166980"/>
            <a:ext cx="2327480" cy="2187389"/>
          </a:xfrm>
          <a:prstGeom prst="rect">
            <a:avLst/>
          </a:prstGeom>
        </p:spPr>
      </p:pic>
      <p:pic>
        <p:nvPicPr>
          <p:cNvPr id="44" name="圖片 43">
            <a:extLst>
              <a:ext uri="{FF2B5EF4-FFF2-40B4-BE49-F238E27FC236}">
                <a16:creationId xmlns:a16="http://schemas.microsoft.com/office/drawing/2014/main" id="{20C7C8A5-1C6F-43CF-AE2C-0A834A5602A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84" t="-1" r="377" b="-4180"/>
          <a:stretch/>
        </p:blipFill>
        <p:spPr>
          <a:xfrm>
            <a:off x="7575008" y="4240655"/>
            <a:ext cx="2124482" cy="2187389"/>
          </a:xfrm>
          <a:prstGeom prst="rect">
            <a:avLst/>
          </a:prstGeom>
        </p:spPr>
      </p:pic>
      <p:sp>
        <p:nvSpPr>
          <p:cNvPr id="49" name="矩形 48">
            <a:extLst>
              <a:ext uri="{FF2B5EF4-FFF2-40B4-BE49-F238E27FC236}">
                <a16:creationId xmlns:a16="http://schemas.microsoft.com/office/drawing/2014/main" id="{1B5CDBA7-6A28-4100-BCFE-F49DCC4E043F}"/>
              </a:ext>
            </a:extLst>
          </p:cNvPr>
          <p:cNvSpPr/>
          <p:nvPr/>
        </p:nvSpPr>
        <p:spPr>
          <a:xfrm rot="20530406">
            <a:off x="-515625" y="3000143"/>
            <a:ext cx="271563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800" b="1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Freestyle Script" panose="030804020302050B0404" pitchFamily="66" charset="0"/>
                <a:ea typeface="標楷體" panose="03000509000000000000" pitchFamily="65" charset="-120"/>
              </a:rPr>
              <a:t>真精華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24916EF0-8B84-4D4D-95B5-2FE81C9E5039}"/>
              </a:ext>
            </a:extLst>
          </p:cNvPr>
          <p:cNvSpPr txBox="1"/>
          <p:nvPr/>
        </p:nvSpPr>
        <p:spPr>
          <a:xfrm rot="20849260">
            <a:off x="3063934" y="2844684"/>
            <a:ext cx="20123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800" b="1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Freestyle Script" panose="030804020302050B0404" pitchFamily="66" charset="0"/>
                <a:ea typeface="標楷體" panose="03000509000000000000" pitchFamily="65" charset="-120"/>
              </a:rPr>
              <a:t>真安心</a:t>
            </a: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D96DD202-5EDF-4307-8FEC-73FF4F2FEE02}"/>
              </a:ext>
            </a:extLst>
          </p:cNvPr>
          <p:cNvSpPr txBox="1"/>
          <p:nvPr/>
        </p:nvSpPr>
        <p:spPr>
          <a:xfrm rot="20742903">
            <a:off x="5636275" y="2931065"/>
            <a:ext cx="33303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800" b="1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Freestyle Script" panose="030804020302050B0404" pitchFamily="66" charset="0"/>
                <a:ea typeface="標楷體" panose="03000509000000000000" pitchFamily="65" charset="-120"/>
              </a:rPr>
              <a:t>真</a:t>
            </a:r>
            <a:r>
              <a:rPr lang="zh-TW" altLang="en-US" sz="28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Freestyle Script" panose="030804020302050B0404" pitchFamily="66" charset="0"/>
                <a:ea typeface="標楷體" panose="03000509000000000000" pitchFamily="65" charset="-120"/>
              </a:rPr>
              <a:t>古法</a:t>
            </a:r>
            <a:endParaRPr lang="zh-TW" altLang="en-US" sz="2800" b="1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Freestyle Script" panose="030804020302050B0404" pitchFamily="66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49538692"/>
      </p:ext>
    </p:extLst>
  </p:cSld>
  <p:clrMapOvr>
    <a:masterClrMapping/>
  </p:clrMapOvr>
</p:sld>
</file>

<file path=ppt/theme/theme1.xml><?xml version="1.0" encoding="utf-8"?>
<a:theme xmlns:a="http://schemas.openxmlformats.org/drawingml/2006/main" name="視圖">
  <a:themeElements>
    <a:clrScheme name="視圖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視圖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視圖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TM03457515[[fn=視圖]]</Template>
  <TotalTime>52</TotalTime>
  <Words>591</Words>
  <Application>Microsoft Office PowerPoint</Application>
  <PresentationFormat>寬螢幕</PresentationFormat>
  <Paragraphs>12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標楷體</vt:lpstr>
      <vt:lpstr>Arial</vt:lpstr>
      <vt:lpstr>Century Schoolbook</vt:lpstr>
      <vt:lpstr>Freestyle Script</vt:lpstr>
      <vt:lpstr>Wingdings 2</vt:lpstr>
      <vt:lpstr>視圖</vt:lpstr>
      <vt:lpstr>PowerPoint 簡報</vt:lpstr>
      <vt:lpstr>挑選滴雞精的秘訣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L108</dc:creator>
  <cp:lastModifiedBy>L108</cp:lastModifiedBy>
  <cp:revision>6</cp:revision>
  <dcterms:created xsi:type="dcterms:W3CDTF">2023-10-23T02:44:57Z</dcterms:created>
  <dcterms:modified xsi:type="dcterms:W3CDTF">2023-10-23T03:37:34Z</dcterms:modified>
</cp:coreProperties>
</file>