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D737C-ADB6-F75B-4710-94E0AA667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13437E-9EDE-B16E-07DD-8535E3B50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780B1E-7198-6852-A476-4DE5C4AD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BA98-1AE4-4798-A0D4-146541769DB7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3CAEF7-104B-51A1-9F8D-3C5D1BD2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06681-DB20-45C4-04DB-36DF7E01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1BA-78BC-4A94-842B-63E8B16B2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35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51EDE-211C-BCC6-B59C-727C0A51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0DFF4B-6335-14D3-4EBD-F978D593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A7950A-2F3D-668B-AC43-3FB77608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BA98-1AE4-4798-A0D4-146541769DB7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7389E4-8555-633A-2165-4137AED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C4B91A-D9F7-1074-2352-1A2448A4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1BA-78BC-4A94-842B-63E8B16B2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92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C08B9-FB77-F857-8BE7-187E0E4CB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33D0FA-6CBF-325F-824C-8436A280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6ED4F-046F-DE53-57FA-A1D70DB9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BA98-1AE4-4798-A0D4-146541769DB7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584908-20BE-9335-752D-1B267F29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68D81F-35C3-6B08-2229-02868172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1BA-78BC-4A94-842B-63E8B16B2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1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475BD-0715-909E-944F-23EF7CAA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4C95A-6890-33BD-07E9-DF77367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06F5B4-07BD-2EDE-22DD-9B65BB22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BA98-1AE4-4798-A0D4-146541769DB7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7B74E5-B1A4-1D73-CDED-1B55746E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02A13-B89C-9FA7-57AA-607C24E3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1BA-78BC-4A94-842B-63E8B16B2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67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E2A2F-81BB-F6FD-C1ED-6FCA78C8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346CC7-9464-8C55-6597-C7DE0B875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6B7DFC-7810-5559-253E-A5B266D3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BA98-1AE4-4798-A0D4-146541769DB7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AFC91-0A16-8104-1551-9BEE5637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97CB3E-315D-6FDF-6145-E004CB23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1BA-78BC-4A94-842B-63E8B16B2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02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C9831-577F-83BC-9CA6-E75099DD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16BAA-B1E3-3CFE-7D0A-009BF7C23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C10728-C663-B791-9FDE-CC046CA0C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8A6810-883E-00AC-A332-89F7B334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BA98-1AE4-4798-A0D4-146541769DB7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74C5F0-FCF7-7B38-E1A2-2F1B3070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D90A23-4976-6583-7774-8AA12657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1BA-78BC-4A94-842B-63E8B16B2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9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3E0FB-44AA-2998-6D9C-BA85536E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95FB51-7389-670F-A1E0-C9779D65D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FCB21B-2853-9135-EB2B-94BE6E4AA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DAE0BC-C62E-AD35-7971-608EE1D25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34C41B-1B2E-8F05-DEA7-8F76E8695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CFEFEC-E198-C021-172E-DEFD5FA3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BA98-1AE4-4798-A0D4-146541769DB7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7961588-F442-EC03-8632-43F62BB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D3AAD17-9752-3A73-F9C1-B247E975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1BA-78BC-4A94-842B-63E8B16B2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88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C067A-C31A-48A0-27FC-3C24BF69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74874B-3975-6753-C343-3583F497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BA98-1AE4-4798-A0D4-146541769DB7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084594-4D3E-EBAA-7DE1-2549F638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36969E-6517-891B-E9DF-E7711CB1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1BA-78BC-4A94-842B-63E8B16B2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36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1F0960-1C4D-6F87-77C9-08A98455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BA98-1AE4-4798-A0D4-146541769DB7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193160-0206-79EF-96E3-296B7DDF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58AA3B-18FA-3368-1318-63CC1B12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1BA-78BC-4A94-842B-63E8B16B2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9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BF2D4-D226-7F4B-7C8A-40A20813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D36FDF-2ACF-FA97-EAE1-D8A94ACD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559FA3-A4F8-597A-DA82-ABEA5B512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AAEA71-74C8-3358-4AE1-C0CA31CA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BA98-1AE4-4798-A0D4-146541769DB7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6809C9-5872-5009-A50D-07C4E8A0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34A4CC-C310-12F5-1B14-08B9FE38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1BA-78BC-4A94-842B-63E8B16B2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0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E21032-AA6D-D67F-B3AC-A83CCDAE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5904CB-37DA-30C7-1CD7-4BC1E08A7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8E029C-2969-389F-AAFC-F0A836B7F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B06BC4-C200-A61F-6985-2A96211A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BA98-1AE4-4798-A0D4-146541769DB7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9010B4-2A94-5045-F0D1-E2AC538E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5CB185-F896-F39D-83CA-A693121A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1BA-78BC-4A94-842B-63E8B16B2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94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3F3876-AE1F-E4C2-E0FB-B1B48B3C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39A9F1-6346-5017-9D77-C153EE31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5D6EA3-ED07-4247-7B17-A90BB6E57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1BA98-1AE4-4798-A0D4-146541769DB7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F64F24-4D22-827A-3793-69B7D72C1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4726EE-ED17-3400-0693-9DED88E37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C791BA-78BC-4A94-842B-63E8B16B2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40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zh.pngtree.com/freepng/cartoon-customer-service-staff-icon-free-illustration_4437813.html?sol=downref&amp;id=bef" TargetMode="External"/><Relationship Id="rId3" Type="http://schemas.openxmlformats.org/officeDocument/2006/relationships/hyperlink" Target="https://zh.pngtree.com/freepng/vector-planning-icon_4090540.html?sol=downref&amp;id=bef" TargetMode="External"/><Relationship Id="rId7" Type="http://schemas.openxmlformats.org/officeDocument/2006/relationships/hyperlink" Target="https://ascdc.nkust.edu.tw/p/404-1022-31325.php" TargetMode="External"/><Relationship Id="rId2" Type="http://schemas.openxmlformats.org/officeDocument/2006/relationships/hyperlink" Target="https://travel.liontrave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stockphoto.com/hk/portfolio/appleuzr?mediatype=illustration" TargetMode="External"/><Relationship Id="rId5" Type="http://schemas.openxmlformats.org/officeDocument/2006/relationships/hyperlink" Target="https://www.istockphoto.com/hk/portfolio/DragonTiger?mediatype=illustration" TargetMode="External"/><Relationship Id="rId4" Type="http://schemas.openxmlformats.org/officeDocument/2006/relationships/hyperlink" Target="https://zh.pngtree.com/freepng/cv-icon-for-your-project_5211326.html?sol=downref&amp;id=be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EC607-221D-C814-B05A-3FC9A5CE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如何正確選擇一間旅行社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3FA37417-4D0C-E580-C5A5-CD770AA36173}"/>
              </a:ext>
            </a:extLst>
          </p:cNvPr>
          <p:cNvSpPr/>
          <p:nvPr/>
        </p:nvSpPr>
        <p:spPr>
          <a:xfrm>
            <a:off x="225608" y="2766424"/>
            <a:ext cx="11700587" cy="249071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88C4ABAD-AA36-3B53-3B2D-51B0E634BBA0}"/>
              </a:ext>
            </a:extLst>
          </p:cNvPr>
          <p:cNvSpPr/>
          <p:nvPr/>
        </p:nvSpPr>
        <p:spPr>
          <a:xfrm>
            <a:off x="264490" y="4011780"/>
            <a:ext cx="1183433" cy="18478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選擇有經驗之旅行社</a:t>
            </a:r>
          </a:p>
        </p:txBody>
      </p:sp>
      <p:sp>
        <p:nvSpPr>
          <p:cNvPr id="34" name="流程圖: 程序 33">
            <a:extLst>
              <a:ext uri="{FF2B5EF4-FFF2-40B4-BE49-F238E27FC236}">
                <a16:creationId xmlns:a16="http://schemas.microsoft.com/office/drawing/2014/main" id="{72011859-2823-30ED-8276-1D1A3ED99AB2}"/>
              </a:ext>
            </a:extLst>
          </p:cNvPr>
          <p:cNvSpPr/>
          <p:nvPr/>
        </p:nvSpPr>
        <p:spPr>
          <a:xfrm>
            <a:off x="4771160" y="4011779"/>
            <a:ext cx="1183433" cy="184324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了解旅行社服務內容</a:t>
            </a:r>
          </a:p>
        </p:txBody>
      </p:sp>
      <p:sp>
        <p:nvSpPr>
          <p:cNvPr id="35" name="流程圖: 程序 34">
            <a:extLst>
              <a:ext uri="{FF2B5EF4-FFF2-40B4-BE49-F238E27FC236}">
                <a16:creationId xmlns:a16="http://schemas.microsoft.com/office/drawing/2014/main" id="{CC1BCC81-A165-6B8E-8506-75DFA527569D}"/>
              </a:ext>
            </a:extLst>
          </p:cNvPr>
          <p:cNvSpPr/>
          <p:nvPr/>
        </p:nvSpPr>
        <p:spPr>
          <a:xfrm>
            <a:off x="1767476" y="4016381"/>
            <a:ext cx="1183433" cy="184324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檢查旅行社行程規劃</a:t>
            </a:r>
          </a:p>
        </p:txBody>
      </p:sp>
      <p:sp>
        <p:nvSpPr>
          <p:cNvPr id="36" name="流程圖: 程序 35">
            <a:extLst>
              <a:ext uri="{FF2B5EF4-FFF2-40B4-BE49-F238E27FC236}">
                <a16:creationId xmlns:a16="http://schemas.microsoft.com/office/drawing/2014/main" id="{1D81456A-52EB-D044-8E61-5F74798D7EA1}"/>
              </a:ext>
            </a:extLst>
          </p:cNvPr>
          <p:cNvSpPr/>
          <p:nvPr/>
        </p:nvSpPr>
        <p:spPr>
          <a:xfrm>
            <a:off x="6273828" y="4016380"/>
            <a:ext cx="1183433" cy="18478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了解旅行社口碑評價</a:t>
            </a:r>
          </a:p>
        </p:txBody>
      </p:sp>
      <p:sp>
        <p:nvSpPr>
          <p:cNvPr id="37" name="流程圖: 程序 36">
            <a:extLst>
              <a:ext uri="{FF2B5EF4-FFF2-40B4-BE49-F238E27FC236}">
                <a16:creationId xmlns:a16="http://schemas.microsoft.com/office/drawing/2014/main" id="{A12A9F16-B000-0CAC-AD7C-CD53933B5630}"/>
              </a:ext>
            </a:extLst>
          </p:cNvPr>
          <p:cNvSpPr/>
          <p:nvPr/>
        </p:nvSpPr>
        <p:spPr>
          <a:xfrm>
            <a:off x="9275860" y="4011778"/>
            <a:ext cx="1183433" cy="185244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確認旅行社售後服務</a:t>
            </a:r>
          </a:p>
        </p:txBody>
      </p:sp>
      <p:sp>
        <p:nvSpPr>
          <p:cNvPr id="38" name="流程圖: 程序 37">
            <a:extLst>
              <a:ext uri="{FF2B5EF4-FFF2-40B4-BE49-F238E27FC236}">
                <a16:creationId xmlns:a16="http://schemas.microsoft.com/office/drawing/2014/main" id="{17BD85DB-05DF-88BF-39A5-037AE06AACA9}"/>
              </a:ext>
            </a:extLst>
          </p:cNvPr>
          <p:cNvSpPr/>
          <p:nvPr/>
        </p:nvSpPr>
        <p:spPr>
          <a:xfrm>
            <a:off x="3269318" y="4011780"/>
            <a:ext cx="1183433" cy="184324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詢問旅行社導遊資歷</a:t>
            </a:r>
          </a:p>
        </p:txBody>
      </p:sp>
      <p:sp>
        <p:nvSpPr>
          <p:cNvPr id="39" name="流程圖: 程序 38">
            <a:extLst>
              <a:ext uri="{FF2B5EF4-FFF2-40B4-BE49-F238E27FC236}">
                <a16:creationId xmlns:a16="http://schemas.microsoft.com/office/drawing/2014/main" id="{5D4D7BC3-48C9-07D1-6DE7-54EACD5D9DFF}"/>
              </a:ext>
            </a:extLst>
          </p:cNvPr>
          <p:cNvSpPr/>
          <p:nvPr/>
        </p:nvSpPr>
        <p:spPr>
          <a:xfrm>
            <a:off x="7774844" y="4011779"/>
            <a:ext cx="1183433" cy="185244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確認旅行社保險賠償</a:t>
            </a:r>
          </a:p>
        </p:txBody>
      </p:sp>
      <p:pic>
        <p:nvPicPr>
          <p:cNvPr id="45" name="圖片 44" descr="一張含有 寫生, 設計 的圖片&#10;&#10;自動產生的描述">
            <a:extLst>
              <a:ext uri="{FF2B5EF4-FFF2-40B4-BE49-F238E27FC236}">
                <a16:creationId xmlns:a16="http://schemas.microsoft.com/office/drawing/2014/main" id="{958638C6-EED5-A2F2-0906-A113229F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76" y="2174707"/>
            <a:ext cx="1183434" cy="1183434"/>
          </a:xfrm>
          <a:prstGeom prst="rect">
            <a:avLst/>
          </a:prstGeom>
        </p:spPr>
      </p:pic>
      <p:pic>
        <p:nvPicPr>
          <p:cNvPr id="47" name="圖片 46" descr="一張含有 寫生, 圖表, Rectangle, 行 的圖片&#10;&#10;自動產生的描述">
            <a:extLst>
              <a:ext uri="{FF2B5EF4-FFF2-40B4-BE49-F238E27FC236}">
                <a16:creationId xmlns:a16="http://schemas.microsoft.com/office/drawing/2014/main" id="{38C5EF34-9C5D-B340-C771-73BDF7B25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17" y="2174707"/>
            <a:ext cx="1183434" cy="1183434"/>
          </a:xfrm>
          <a:prstGeom prst="rect">
            <a:avLst/>
          </a:prstGeom>
        </p:spPr>
      </p:pic>
      <p:pic>
        <p:nvPicPr>
          <p:cNvPr id="59" name="圖片 58" descr="一張含有 美工圖案, 圖畫, 寫生, 圖解 的圖片&#10;&#10;自動產生的描述">
            <a:extLst>
              <a:ext uri="{FF2B5EF4-FFF2-40B4-BE49-F238E27FC236}">
                <a16:creationId xmlns:a16="http://schemas.microsoft.com/office/drawing/2014/main" id="{BB91771E-B337-DC33-4BDF-07DA537A5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59" y="2178252"/>
            <a:ext cx="1183434" cy="1183434"/>
          </a:xfrm>
          <a:prstGeom prst="rect">
            <a:avLst/>
          </a:prstGeom>
        </p:spPr>
      </p:pic>
      <p:pic>
        <p:nvPicPr>
          <p:cNvPr id="61" name="圖片 60" descr="一張含有 文字, 字型, 螢幕擷取畫面, 標誌 的圖片&#10;&#10;自動產生的描述">
            <a:extLst>
              <a:ext uri="{FF2B5EF4-FFF2-40B4-BE49-F238E27FC236}">
                <a16:creationId xmlns:a16="http://schemas.microsoft.com/office/drawing/2014/main" id="{9DEEE142-C3D2-584D-E59A-62F91852B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27" y="2168538"/>
            <a:ext cx="1183433" cy="1183433"/>
          </a:xfrm>
          <a:prstGeom prst="rect">
            <a:avLst/>
          </a:prstGeom>
        </p:spPr>
      </p:pic>
      <p:pic>
        <p:nvPicPr>
          <p:cNvPr id="63" name="圖片 62" descr="一張含有 綠色, 創造力 的圖片&#10;&#10;自動產生的描述">
            <a:extLst>
              <a:ext uri="{FF2B5EF4-FFF2-40B4-BE49-F238E27FC236}">
                <a16:creationId xmlns:a16="http://schemas.microsoft.com/office/drawing/2014/main" id="{6F531985-1581-7D50-CF0A-FC9B4D02A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844" y="2417291"/>
            <a:ext cx="1183433" cy="944395"/>
          </a:xfrm>
          <a:prstGeom prst="rect">
            <a:avLst/>
          </a:prstGeom>
        </p:spPr>
      </p:pic>
      <p:pic>
        <p:nvPicPr>
          <p:cNvPr id="65" name="圖片 64" descr="一張含有 文字, 螢幕擷取畫面, 圖形, 字型 的圖片&#10;&#10;自動產生的描述">
            <a:extLst>
              <a:ext uri="{FF2B5EF4-FFF2-40B4-BE49-F238E27FC236}">
                <a16:creationId xmlns:a16="http://schemas.microsoft.com/office/drawing/2014/main" id="{4FC09383-191A-9111-009C-63BD1A203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71" y="2178252"/>
            <a:ext cx="1178322" cy="1173719"/>
          </a:xfrm>
          <a:prstGeom prst="rect">
            <a:avLst/>
          </a:prstGeom>
        </p:spPr>
      </p:pic>
      <p:pic>
        <p:nvPicPr>
          <p:cNvPr id="67" name="圖片 66" descr="一張含有 美工圖案, 圖形, 設計 的圖片&#10;&#10;自動產生的描述">
            <a:extLst>
              <a:ext uri="{FF2B5EF4-FFF2-40B4-BE49-F238E27FC236}">
                <a16:creationId xmlns:a16="http://schemas.microsoft.com/office/drawing/2014/main" id="{D7145445-1386-B323-6097-7DD2A961E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6" y="2178252"/>
            <a:ext cx="1178372" cy="11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3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8BF4F-EB11-6568-669F-3FEC5D7B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AEC798-FF81-712E-1E1A-5D4B6234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https://travel.liontravel.com/</a:t>
            </a:r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https://zh.pngtree.com/freepng/vector-planning-icon_4090540.html?sol=downref&amp;id=bef</a:t>
            </a:r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https://zh.pngtree.com/freepng/cv-icon-for-your-project_5211326.html?sol=downref&amp;id=bef</a:t>
            </a:r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https://www.istockphoto.com/hk/portfolio/DragonTiger?mediatype=illustration</a:t>
            </a:r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https://www.istockphoto.com/hk/portfolio/appleuzr?mediatype=illustration</a:t>
            </a:r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https://ascdc.nkust.edu.tw/p/404-1022-31325.php</a:t>
            </a:r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https://zh.pngtree.com/freepng/cartoon-customer-service-staff-icon-free-illustration_4437813.html?sol=downref&amp;id=bef</a:t>
            </a:r>
            <a:endParaRPr lang="en-US" altLang="zh-TW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5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160</Words>
  <Application>Microsoft Office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如何正確選擇一間旅行社</vt:lpstr>
      <vt:lpstr>圖片來源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如何正確選擇一間旅行社</dc:title>
  <dc:creator>騏安 張</dc:creator>
  <cp:lastModifiedBy>騏安 張</cp:lastModifiedBy>
  <cp:revision>7</cp:revision>
  <dcterms:created xsi:type="dcterms:W3CDTF">2024-03-21T10:00:23Z</dcterms:created>
  <dcterms:modified xsi:type="dcterms:W3CDTF">2024-03-21T10:52:59Z</dcterms:modified>
</cp:coreProperties>
</file>