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>
        <p:scale>
          <a:sx n="102" d="100"/>
          <a:sy n="102" d="100"/>
        </p:scale>
        <p:origin x="1075" y="-7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90331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468D95B-2240-19A3-C983-A6774A4C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558" y="3330632"/>
            <a:ext cx="3861208" cy="23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1BE615-FD30-449F-6C81-33292F9B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004" y="3642983"/>
            <a:ext cx="3600400" cy="216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84096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一月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三月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5,500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C21903-8B8C-8785-0799-2062EE5D2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589" y="3388535"/>
            <a:ext cx="3998644" cy="240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56824"/>
              </p:ext>
            </p:extLst>
          </p:nvPr>
        </p:nvGraphicFramePr>
        <p:xfrm>
          <a:off x="4283968" y="440494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4,200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5,500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2,400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4,200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6,400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8,000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12,180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EC78BCAA-42DE-D11D-193B-48451E6AB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553" y="3257233"/>
            <a:ext cx="4085927" cy="245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7C378DB-E9D1-9EFF-1035-B7BAF4D4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909" y="3390998"/>
            <a:ext cx="3806423" cy="22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BDBEE66-F705-9560-4541-7A3B97699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07" y="3432103"/>
            <a:ext cx="3966943" cy="23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DA1C2F-A99F-A837-BF0A-1350C74C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755" y="3328234"/>
            <a:ext cx="3914206" cy="23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FC4B2B-DDB7-5C25-3F66-9EF54E82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375452"/>
            <a:ext cx="4165705" cy="250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1DF9BDC-4BE5-9197-2351-BEFA14903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175" y="3504317"/>
            <a:ext cx="4104312" cy="197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C3CF43F-776D-24A6-EC87-4BCC1F87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598" y="3450357"/>
            <a:ext cx="3869615" cy="23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719</TotalTime>
  <Words>598</Words>
  <Application>Microsoft Office PowerPoint</Application>
  <PresentationFormat>如螢幕大小 (4:3)</PresentationFormat>
  <Paragraphs>454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文鼎中楷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朱恩立</cp:lastModifiedBy>
  <cp:revision>86</cp:revision>
  <dcterms:created xsi:type="dcterms:W3CDTF">2017-01-16T13:26:16Z</dcterms:created>
  <dcterms:modified xsi:type="dcterms:W3CDTF">2024-04-07T08:16:44Z</dcterms:modified>
</cp:coreProperties>
</file>