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668</TotalTime>
  <Words>598</Words>
  <Application>Microsoft Office PowerPoint</Application>
  <PresentationFormat>如螢幕大小 (4:3)</PresentationFormat>
  <Paragraphs>454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82</cp:revision>
  <dcterms:created xsi:type="dcterms:W3CDTF">2017-01-16T13:26:16Z</dcterms:created>
  <dcterms:modified xsi:type="dcterms:W3CDTF">2024-03-26T06:12:44Z</dcterms:modified>
</cp:coreProperties>
</file>