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12222-9099-464A-89D3-74D96D09BDAA}" type="doc">
      <dgm:prSet loTypeId="urn:microsoft.com/office/officeart/2005/8/layout/radial6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88F45240-E6FD-4AF5-A1D5-C546C7E09ED7}">
      <dgm:prSet phldrT="[文字]"/>
      <dgm:spPr/>
      <dgm:t>
        <a:bodyPr/>
        <a:lstStyle/>
        <a:p>
          <a:r>
            <a:rPr lang="zh-TW" altLang="en-US" b="0" i="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如何正確選擇旅行社</a:t>
          </a:r>
          <a:endParaRPr lang="zh-TW" altLang="en-US" dirty="0">
            <a:solidFill>
              <a:srgbClr val="7030A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10F8076-A949-4A4F-9B9A-E881AC723AE5}" type="parTrans" cxnId="{D9ACAC1C-EE69-4FD9-9D9B-1E4FCC61B348}">
      <dgm:prSet/>
      <dgm:spPr/>
      <dgm:t>
        <a:bodyPr/>
        <a:lstStyle/>
        <a:p>
          <a:endParaRPr lang="zh-TW" altLang="en-US"/>
        </a:p>
      </dgm:t>
    </dgm:pt>
    <dgm:pt modelId="{D2ADC700-0612-4100-8B03-9E2BDC677684}" type="sibTrans" cxnId="{D9ACAC1C-EE69-4FD9-9D9B-1E4FCC61B348}">
      <dgm:prSet/>
      <dgm:spPr/>
      <dgm:t>
        <a:bodyPr/>
        <a:lstStyle/>
        <a:p>
          <a:endParaRPr lang="zh-TW" altLang="en-US"/>
        </a:p>
      </dgm:t>
    </dgm:pt>
    <dgm:pt modelId="{AC239DC4-437E-425C-BD28-6C576367C669}">
      <dgm:prSet phldrT="[文字]"/>
      <dgm:spPr/>
      <dgm:t>
        <a:bodyPr/>
        <a:lstStyle/>
        <a:p>
          <a:r>
            <a:rPr lang="en-US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選擇一家有經驗的旅行社</a:t>
          </a:r>
        </a:p>
      </dgm:t>
    </dgm:pt>
    <dgm:pt modelId="{0B025EFC-CE17-4B9D-8F2D-EBCEEB7A64F5}" type="parTrans" cxnId="{03A47025-9C9E-46D1-AE97-618EF2E9421F}">
      <dgm:prSet/>
      <dgm:spPr/>
      <dgm:t>
        <a:bodyPr/>
        <a:lstStyle/>
        <a:p>
          <a:endParaRPr lang="zh-TW" altLang="en-US"/>
        </a:p>
      </dgm:t>
    </dgm:pt>
    <dgm:pt modelId="{5140023A-9943-4F9E-ADD3-536DE0F7B862}" type="sibTrans" cxnId="{03A47025-9C9E-46D1-AE97-618EF2E9421F}">
      <dgm:prSet/>
      <dgm:spPr/>
      <dgm:t>
        <a:bodyPr/>
        <a:lstStyle/>
        <a:p>
          <a:endParaRPr lang="zh-TW" altLang="en-US"/>
        </a:p>
      </dgm:t>
    </dgm:pt>
    <dgm:pt modelId="{A03F634B-5508-418B-A042-459D6CBFA524}">
      <dgm:prSet phldrT="[文字]"/>
      <dgm:spPr/>
      <dgm:t>
        <a:bodyPr/>
        <a:lstStyle/>
        <a:p>
          <a:r>
            <a:rPr lang="en-US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b="0" i="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檢查旅行社的行程規劃</a:t>
          </a:r>
          <a:endParaRPr lang="zh-TW" altLang="en-US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FE9219C-8A80-4B96-86C0-E70464303DC9}" type="parTrans" cxnId="{C89FF659-1E78-4A28-B87B-4BE81021F7B6}">
      <dgm:prSet/>
      <dgm:spPr/>
      <dgm:t>
        <a:bodyPr/>
        <a:lstStyle/>
        <a:p>
          <a:endParaRPr lang="zh-TW" altLang="en-US"/>
        </a:p>
      </dgm:t>
    </dgm:pt>
    <dgm:pt modelId="{249422FC-E2FC-4059-864E-B03A5ACA621E}" type="sibTrans" cxnId="{C89FF659-1E78-4A28-B87B-4BE81021F7B6}">
      <dgm:prSet/>
      <dgm:spPr/>
      <dgm:t>
        <a:bodyPr/>
        <a:lstStyle/>
        <a:p>
          <a:endParaRPr lang="zh-TW" altLang="en-US"/>
        </a:p>
      </dgm:t>
    </dgm:pt>
    <dgm:pt modelId="{E6D9B9B1-E09D-4ED1-B110-97C21574BADC}">
      <dgm:prSet phldrT="[文字]"/>
      <dgm:spPr/>
      <dgm:t>
        <a:bodyPr/>
        <a:lstStyle/>
        <a:p>
          <a:r>
            <a:rPr lang="en-US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b="0" i="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詢問旅行社的導遊資質</a:t>
          </a:r>
          <a:endParaRPr lang="zh-TW" altLang="en-US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CD88553-E358-4117-A68B-89DA225A5B20}" type="parTrans" cxnId="{4BC796A4-0489-4A64-A39B-CFE8D75DAA1E}">
      <dgm:prSet/>
      <dgm:spPr/>
      <dgm:t>
        <a:bodyPr/>
        <a:lstStyle/>
        <a:p>
          <a:endParaRPr lang="zh-TW" altLang="en-US"/>
        </a:p>
      </dgm:t>
    </dgm:pt>
    <dgm:pt modelId="{844A046F-451A-4A96-A41B-20D4949A82DF}" type="sibTrans" cxnId="{4BC796A4-0489-4A64-A39B-CFE8D75DAA1E}">
      <dgm:prSet/>
      <dgm:spPr/>
      <dgm:t>
        <a:bodyPr/>
        <a:lstStyle/>
        <a:p>
          <a:endParaRPr lang="zh-TW" altLang="en-US"/>
        </a:p>
      </dgm:t>
    </dgm:pt>
    <dgm:pt modelId="{50E02983-DD81-4D67-B16E-7CFBD29E3891}">
      <dgm:prSet phldrT="[文字]"/>
      <dgm:spPr/>
      <dgm:t>
        <a:bodyPr/>
        <a:lstStyle/>
        <a:p>
          <a:r>
            <a:rPr lang="en-US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b="0" i="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了解該旅行社的服務內容</a:t>
          </a:r>
          <a:endParaRPr lang="zh-TW" altLang="en-US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27579D2-9F4D-4270-8FD8-39D14671FB18}" type="parTrans" cxnId="{00A8AD05-C1D1-44EC-8559-3BBB8882762A}">
      <dgm:prSet/>
      <dgm:spPr/>
      <dgm:t>
        <a:bodyPr/>
        <a:lstStyle/>
        <a:p>
          <a:endParaRPr lang="zh-TW" altLang="en-US"/>
        </a:p>
      </dgm:t>
    </dgm:pt>
    <dgm:pt modelId="{BEDB1087-A1BB-4A97-9913-4B1AC547AAE6}" type="sibTrans" cxnId="{00A8AD05-C1D1-44EC-8559-3BBB8882762A}">
      <dgm:prSet/>
      <dgm:spPr/>
      <dgm:t>
        <a:bodyPr/>
        <a:lstStyle/>
        <a:p>
          <a:endParaRPr lang="zh-TW" altLang="en-US"/>
        </a:p>
      </dgm:t>
    </dgm:pt>
    <dgm:pt modelId="{71F95400-D332-4E86-9B37-776FB95A1255}">
      <dgm:prSet phldrT="[文字]"/>
      <dgm:spPr/>
      <dgm:t>
        <a:bodyPr/>
        <a:lstStyle/>
        <a:p>
          <a:r>
            <a:rPr lang="en-US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7.</a:t>
          </a:r>
          <a:r>
            <a:rPr lang="zh-TW" altLang="en-US" b="0" i="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確認旅行社的售後服務</a:t>
          </a:r>
          <a:endParaRPr lang="zh-TW" altLang="en-US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301EC23-FD2A-49A0-8B5C-56B627EC7CF7}" type="parTrans" cxnId="{53AA8C66-CE65-4B1C-A252-166395A0EEE1}">
      <dgm:prSet/>
      <dgm:spPr/>
      <dgm:t>
        <a:bodyPr/>
        <a:lstStyle/>
        <a:p>
          <a:endParaRPr lang="zh-TW" altLang="en-US"/>
        </a:p>
      </dgm:t>
    </dgm:pt>
    <dgm:pt modelId="{9F035255-B433-49AE-9627-780ADEF8D326}" type="sibTrans" cxnId="{53AA8C66-CE65-4B1C-A252-166395A0EEE1}">
      <dgm:prSet/>
      <dgm:spPr/>
      <dgm:t>
        <a:bodyPr/>
        <a:lstStyle/>
        <a:p>
          <a:endParaRPr lang="zh-TW" altLang="en-US"/>
        </a:p>
      </dgm:t>
    </dgm:pt>
    <dgm:pt modelId="{A5C32F3E-B45E-498D-A1CB-86A6D41974A0}">
      <dgm:prSet phldrT="[文字]"/>
      <dgm:spPr/>
      <dgm:t>
        <a:bodyPr/>
        <a:lstStyle/>
        <a:p>
          <a:r>
            <a:rPr lang="en-US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lang="zh-TW" altLang="en-US" b="0" i="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了解旅行社的評價和口碑</a:t>
          </a:r>
          <a:endParaRPr lang="zh-TW" altLang="en-US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C9C92A3-379A-4A58-910E-9D942416B491}" type="parTrans" cxnId="{064928F5-C5CE-4D37-B51A-4BB10B1E4B71}">
      <dgm:prSet/>
      <dgm:spPr/>
      <dgm:t>
        <a:bodyPr/>
        <a:lstStyle/>
        <a:p>
          <a:endParaRPr lang="zh-TW" altLang="en-US"/>
        </a:p>
      </dgm:t>
    </dgm:pt>
    <dgm:pt modelId="{F8FE6EA6-6A6E-4174-9CFA-852ED038F4AA}" type="sibTrans" cxnId="{064928F5-C5CE-4D37-B51A-4BB10B1E4B71}">
      <dgm:prSet/>
      <dgm:spPr/>
      <dgm:t>
        <a:bodyPr/>
        <a:lstStyle/>
        <a:p>
          <a:endParaRPr lang="zh-TW" altLang="en-US"/>
        </a:p>
      </dgm:t>
    </dgm:pt>
    <dgm:pt modelId="{0555C624-234E-45CC-90E6-8D5C848B34E5}">
      <dgm:prSet phldrT="[文字]"/>
      <dgm:spPr/>
      <dgm:t>
        <a:bodyPr/>
        <a:lstStyle/>
        <a:p>
          <a:r>
            <a:rPr lang="en-US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lang="zh-TW" altLang="en-US" b="0" i="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確認旅行社的保險和賠償安排</a:t>
          </a:r>
          <a:endParaRPr lang="zh-TW" altLang="en-US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923D21E-AB91-4C80-8FE6-738617437F1F}" type="parTrans" cxnId="{CD2C2F8A-389E-417F-8148-C16503E0BA5F}">
      <dgm:prSet/>
      <dgm:spPr/>
      <dgm:t>
        <a:bodyPr/>
        <a:lstStyle/>
        <a:p>
          <a:endParaRPr lang="zh-TW" altLang="en-US"/>
        </a:p>
      </dgm:t>
    </dgm:pt>
    <dgm:pt modelId="{3C3866F1-0BA2-4A17-871A-F5EB7F1954DF}" type="sibTrans" cxnId="{CD2C2F8A-389E-417F-8148-C16503E0BA5F}">
      <dgm:prSet/>
      <dgm:spPr/>
      <dgm:t>
        <a:bodyPr/>
        <a:lstStyle/>
        <a:p>
          <a:endParaRPr lang="zh-TW" altLang="en-US"/>
        </a:p>
      </dgm:t>
    </dgm:pt>
    <dgm:pt modelId="{6D38DBDA-47B5-4343-AD81-6D0F02D3F102}" type="pres">
      <dgm:prSet presAssocID="{85012222-9099-464A-89D3-74D96D09BDA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4AA56BA-475F-4580-917B-D35F0DEF42CF}" type="pres">
      <dgm:prSet presAssocID="{88F45240-E6FD-4AF5-A1D5-C546C7E09ED7}" presName="centerShape" presStyleLbl="node0" presStyleIdx="0" presStyleCnt="1"/>
      <dgm:spPr/>
    </dgm:pt>
    <dgm:pt modelId="{70A918F3-5899-4C97-B7D2-35E60972DB4F}" type="pres">
      <dgm:prSet presAssocID="{AC239DC4-437E-425C-BD28-6C576367C669}" presName="node" presStyleLbl="node1" presStyleIdx="0" presStyleCnt="7">
        <dgm:presLayoutVars>
          <dgm:bulletEnabled val="1"/>
        </dgm:presLayoutVars>
      </dgm:prSet>
      <dgm:spPr/>
    </dgm:pt>
    <dgm:pt modelId="{EA467C83-91D8-425D-A8FB-36D0EA9037B4}" type="pres">
      <dgm:prSet presAssocID="{AC239DC4-437E-425C-BD28-6C576367C669}" presName="dummy" presStyleCnt="0"/>
      <dgm:spPr/>
    </dgm:pt>
    <dgm:pt modelId="{C0503EA1-F917-451D-955C-FB69294B8A29}" type="pres">
      <dgm:prSet presAssocID="{5140023A-9943-4F9E-ADD3-536DE0F7B862}" presName="sibTrans" presStyleLbl="sibTrans2D1" presStyleIdx="0" presStyleCnt="7"/>
      <dgm:spPr/>
    </dgm:pt>
    <dgm:pt modelId="{3DEC29C5-A776-4B65-ADC9-F82D1275AE0E}" type="pres">
      <dgm:prSet presAssocID="{A03F634B-5508-418B-A042-459D6CBFA524}" presName="node" presStyleLbl="node1" presStyleIdx="1" presStyleCnt="7">
        <dgm:presLayoutVars>
          <dgm:bulletEnabled val="1"/>
        </dgm:presLayoutVars>
      </dgm:prSet>
      <dgm:spPr/>
    </dgm:pt>
    <dgm:pt modelId="{B01B9963-2E63-4B66-BE6E-AE7DAE48BE7A}" type="pres">
      <dgm:prSet presAssocID="{A03F634B-5508-418B-A042-459D6CBFA524}" presName="dummy" presStyleCnt="0"/>
      <dgm:spPr/>
    </dgm:pt>
    <dgm:pt modelId="{5F4D9262-AD57-4B1C-95AB-226664A36DB0}" type="pres">
      <dgm:prSet presAssocID="{249422FC-E2FC-4059-864E-B03A5ACA621E}" presName="sibTrans" presStyleLbl="sibTrans2D1" presStyleIdx="1" presStyleCnt="7"/>
      <dgm:spPr/>
    </dgm:pt>
    <dgm:pt modelId="{671462CE-F3D0-4A9F-8B00-C45F492FD8DA}" type="pres">
      <dgm:prSet presAssocID="{E6D9B9B1-E09D-4ED1-B110-97C21574BADC}" presName="node" presStyleLbl="node1" presStyleIdx="2" presStyleCnt="7">
        <dgm:presLayoutVars>
          <dgm:bulletEnabled val="1"/>
        </dgm:presLayoutVars>
      </dgm:prSet>
      <dgm:spPr/>
    </dgm:pt>
    <dgm:pt modelId="{FAAA68CF-7F82-479F-845A-EEEB68D4022A}" type="pres">
      <dgm:prSet presAssocID="{E6D9B9B1-E09D-4ED1-B110-97C21574BADC}" presName="dummy" presStyleCnt="0"/>
      <dgm:spPr/>
    </dgm:pt>
    <dgm:pt modelId="{C9935A3B-E6EE-45A6-9E63-8968FD96BB68}" type="pres">
      <dgm:prSet presAssocID="{844A046F-451A-4A96-A41B-20D4949A82DF}" presName="sibTrans" presStyleLbl="sibTrans2D1" presStyleIdx="2" presStyleCnt="7"/>
      <dgm:spPr/>
    </dgm:pt>
    <dgm:pt modelId="{988B1147-B0C6-4ABF-9FCF-59C631342B4E}" type="pres">
      <dgm:prSet presAssocID="{50E02983-DD81-4D67-B16E-7CFBD29E3891}" presName="node" presStyleLbl="node1" presStyleIdx="3" presStyleCnt="7">
        <dgm:presLayoutVars>
          <dgm:bulletEnabled val="1"/>
        </dgm:presLayoutVars>
      </dgm:prSet>
      <dgm:spPr/>
    </dgm:pt>
    <dgm:pt modelId="{8E467A08-4CA4-48CF-876A-DDACA96C5F25}" type="pres">
      <dgm:prSet presAssocID="{50E02983-DD81-4D67-B16E-7CFBD29E3891}" presName="dummy" presStyleCnt="0"/>
      <dgm:spPr/>
    </dgm:pt>
    <dgm:pt modelId="{6850DE41-6255-4DA0-B58C-4028948C3518}" type="pres">
      <dgm:prSet presAssocID="{BEDB1087-A1BB-4A97-9913-4B1AC547AAE6}" presName="sibTrans" presStyleLbl="sibTrans2D1" presStyleIdx="3" presStyleCnt="7"/>
      <dgm:spPr/>
    </dgm:pt>
    <dgm:pt modelId="{45F35F2D-40BE-4F27-8B31-B3702383F679}" type="pres">
      <dgm:prSet presAssocID="{A5C32F3E-B45E-498D-A1CB-86A6D41974A0}" presName="node" presStyleLbl="node1" presStyleIdx="4" presStyleCnt="7">
        <dgm:presLayoutVars>
          <dgm:bulletEnabled val="1"/>
        </dgm:presLayoutVars>
      </dgm:prSet>
      <dgm:spPr/>
    </dgm:pt>
    <dgm:pt modelId="{A4D3A044-3D1F-4839-9F5A-69BB94F83C30}" type="pres">
      <dgm:prSet presAssocID="{A5C32F3E-B45E-498D-A1CB-86A6D41974A0}" presName="dummy" presStyleCnt="0"/>
      <dgm:spPr/>
    </dgm:pt>
    <dgm:pt modelId="{E9BBC7B8-88B0-4AA1-9D45-00C34AFEB0B8}" type="pres">
      <dgm:prSet presAssocID="{F8FE6EA6-6A6E-4174-9CFA-852ED038F4AA}" presName="sibTrans" presStyleLbl="sibTrans2D1" presStyleIdx="4" presStyleCnt="7"/>
      <dgm:spPr/>
    </dgm:pt>
    <dgm:pt modelId="{6D17D9D1-7FD8-4F22-BB8C-30E42F108929}" type="pres">
      <dgm:prSet presAssocID="{0555C624-234E-45CC-90E6-8D5C848B34E5}" presName="node" presStyleLbl="node1" presStyleIdx="5" presStyleCnt="7">
        <dgm:presLayoutVars>
          <dgm:bulletEnabled val="1"/>
        </dgm:presLayoutVars>
      </dgm:prSet>
      <dgm:spPr/>
    </dgm:pt>
    <dgm:pt modelId="{B600A807-F58F-44FE-A7E8-A5B2CDFB0590}" type="pres">
      <dgm:prSet presAssocID="{0555C624-234E-45CC-90E6-8D5C848B34E5}" presName="dummy" presStyleCnt="0"/>
      <dgm:spPr/>
    </dgm:pt>
    <dgm:pt modelId="{95E341B6-DAE6-408B-A735-5210CCF4B4F7}" type="pres">
      <dgm:prSet presAssocID="{3C3866F1-0BA2-4A17-871A-F5EB7F1954DF}" presName="sibTrans" presStyleLbl="sibTrans2D1" presStyleIdx="5" presStyleCnt="7"/>
      <dgm:spPr/>
    </dgm:pt>
    <dgm:pt modelId="{0C95EBAA-47ED-4E13-B277-E6DCBC81E697}" type="pres">
      <dgm:prSet presAssocID="{71F95400-D332-4E86-9B37-776FB95A1255}" presName="node" presStyleLbl="node1" presStyleIdx="6" presStyleCnt="7">
        <dgm:presLayoutVars>
          <dgm:bulletEnabled val="1"/>
        </dgm:presLayoutVars>
      </dgm:prSet>
      <dgm:spPr/>
    </dgm:pt>
    <dgm:pt modelId="{699C0D36-9D6C-4598-8D87-DB78D022DD6D}" type="pres">
      <dgm:prSet presAssocID="{71F95400-D332-4E86-9B37-776FB95A1255}" presName="dummy" presStyleCnt="0"/>
      <dgm:spPr/>
    </dgm:pt>
    <dgm:pt modelId="{9AD53746-C872-4946-9270-94B8113866FB}" type="pres">
      <dgm:prSet presAssocID="{9F035255-B433-49AE-9627-780ADEF8D326}" presName="sibTrans" presStyleLbl="sibTrans2D1" presStyleIdx="6" presStyleCnt="7"/>
      <dgm:spPr/>
    </dgm:pt>
  </dgm:ptLst>
  <dgm:cxnLst>
    <dgm:cxn modelId="{00A8AD05-C1D1-44EC-8559-3BBB8882762A}" srcId="{88F45240-E6FD-4AF5-A1D5-C546C7E09ED7}" destId="{50E02983-DD81-4D67-B16E-7CFBD29E3891}" srcOrd="3" destOrd="0" parTransId="{227579D2-9F4D-4270-8FD8-39D14671FB18}" sibTransId="{BEDB1087-A1BB-4A97-9913-4B1AC547AAE6}"/>
    <dgm:cxn modelId="{D9ACAC1C-EE69-4FD9-9D9B-1E4FCC61B348}" srcId="{85012222-9099-464A-89D3-74D96D09BDAA}" destId="{88F45240-E6FD-4AF5-A1D5-C546C7E09ED7}" srcOrd="0" destOrd="0" parTransId="{B10F8076-A949-4A4F-9B9A-E881AC723AE5}" sibTransId="{D2ADC700-0612-4100-8B03-9E2BDC677684}"/>
    <dgm:cxn modelId="{03A47025-9C9E-46D1-AE97-618EF2E9421F}" srcId="{88F45240-E6FD-4AF5-A1D5-C546C7E09ED7}" destId="{AC239DC4-437E-425C-BD28-6C576367C669}" srcOrd="0" destOrd="0" parTransId="{0B025EFC-CE17-4B9D-8F2D-EBCEEB7A64F5}" sibTransId="{5140023A-9943-4F9E-ADD3-536DE0F7B862}"/>
    <dgm:cxn modelId="{19CEF830-31DB-400A-8A53-3A24A919122E}" type="presOf" srcId="{F8FE6EA6-6A6E-4174-9CFA-852ED038F4AA}" destId="{E9BBC7B8-88B0-4AA1-9D45-00C34AFEB0B8}" srcOrd="0" destOrd="0" presId="urn:microsoft.com/office/officeart/2005/8/layout/radial6"/>
    <dgm:cxn modelId="{7BE64F33-51B0-4651-BB29-8C9F3D181890}" type="presOf" srcId="{88F45240-E6FD-4AF5-A1D5-C546C7E09ED7}" destId="{34AA56BA-475F-4580-917B-D35F0DEF42CF}" srcOrd="0" destOrd="0" presId="urn:microsoft.com/office/officeart/2005/8/layout/radial6"/>
    <dgm:cxn modelId="{8D36AF38-69A4-4023-9AFE-A0C79FE85477}" type="presOf" srcId="{AC239DC4-437E-425C-BD28-6C576367C669}" destId="{70A918F3-5899-4C97-B7D2-35E60972DB4F}" srcOrd="0" destOrd="0" presId="urn:microsoft.com/office/officeart/2005/8/layout/radial6"/>
    <dgm:cxn modelId="{53AA8C66-CE65-4B1C-A252-166395A0EEE1}" srcId="{88F45240-E6FD-4AF5-A1D5-C546C7E09ED7}" destId="{71F95400-D332-4E86-9B37-776FB95A1255}" srcOrd="6" destOrd="0" parTransId="{4301EC23-FD2A-49A0-8B5C-56B627EC7CF7}" sibTransId="{9F035255-B433-49AE-9627-780ADEF8D326}"/>
    <dgm:cxn modelId="{3E32B14C-34D3-44C3-BD58-4F9643688929}" type="presOf" srcId="{9F035255-B433-49AE-9627-780ADEF8D326}" destId="{9AD53746-C872-4946-9270-94B8113866FB}" srcOrd="0" destOrd="0" presId="urn:microsoft.com/office/officeart/2005/8/layout/radial6"/>
    <dgm:cxn modelId="{7CA5704D-6C67-4360-BD05-5BDF247590F1}" type="presOf" srcId="{50E02983-DD81-4D67-B16E-7CFBD29E3891}" destId="{988B1147-B0C6-4ABF-9FCF-59C631342B4E}" srcOrd="0" destOrd="0" presId="urn:microsoft.com/office/officeart/2005/8/layout/radial6"/>
    <dgm:cxn modelId="{B08C8B6F-286A-4642-84EA-9D52BD41623C}" type="presOf" srcId="{249422FC-E2FC-4059-864E-B03A5ACA621E}" destId="{5F4D9262-AD57-4B1C-95AB-226664A36DB0}" srcOrd="0" destOrd="0" presId="urn:microsoft.com/office/officeart/2005/8/layout/radial6"/>
    <dgm:cxn modelId="{3ADA3750-5F15-4A3A-94CD-45412FAC6ACE}" type="presOf" srcId="{A5C32F3E-B45E-498D-A1CB-86A6D41974A0}" destId="{45F35F2D-40BE-4F27-8B31-B3702383F679}" srcOrd="0" destOrd="0" presId="urn:microsoft.com/office/officeart/2005/8/layout/radial6"/>
    <dgm:cxn modelId="{C89FF659-1E78-4A28-B87B-4BE81021F7B6}" srcId="{88F45240-E6FD-4AF5-A1D5-C546C7E09ED7}" destId="{A03F634B-5508-418B-A042-459D6CBFA524}" srcOrd="1" destOrd="0" parTransId="{DFE9219C-8A80-4B96-86C0-E70464303DC9}" sibTransId="{249422FC-E2FC-4059-864E-B03A5ACA621E}"/>
    <dgm:cxn modelId="{CD2C2F8A-389E-417F-8148-C16503E0BA5F}" srcId="{88F45240-E6FD-4AF5-A1D5-C546C7E09ED7}" destId="{0555C624-234E-45CC-90E6-8D5C848B34E5}" srcOrd="5" destOrd="0" parTransId="{9923D21E-AB91-4C80-8FE6-738617437F1F}" sibTransId="{3C3866F1-0BA2-4A17-871A-F5EB7F1954DF}"/>
    <dgm:cxn modelId="{8418AA8F-C910-4B59-956C-809DB726A637}" type="presOf" srcId="{5140023A-9943-4F9E-ADD3-536DE0F7B862}" destId="{C0503EA1-F917-451D-955C-FB69294B8A29}" srcOrd="0" destOrd="0" presId="urn:microsoft.com/office/officeart/2005/8/layout/radial6"/>
    <dgm:cxn modelId="{7807E7A1-687F-45EC-8908-A8B8F51042EA}" type="presOf" srcId="{BEDB1087-A1BB-4A97-9913-4B1AC547AAE6}" destId="{6850DE41-6255-4DA0-B58C-4028948C3518}" srcOrd="0" destOrd="0" presId="urn:microsoft.com/office/officeart/2005/8/layout/radial6"/>
    <dgm:cxn modelId="{4BC796A4-0489-4A64-A39B-CFE8D75DAA1E}" srcId="{88F45240-E6FD-4AF5-A1D5-C546C7E09ED7}" destId="{E6D9B9B1-E09D-4ED1-B110-97C21574BADC}" srcOrd="2" destOrd="0" parTransId="{1CD88553-E358-4117-A68B-89DA225A5B20}" sibTransId="{844A046F-451A-4A96-A41B-20D4949A82DF}"/>
    <dgm:cxn modelId="{A0DAA6B0-958A-46A8-9A58-C25940EA5E1C}" type="presOf" srcId="{71F95400-D332-4E86-9B37-776FB95A1255}" destId="{0C95EBAA-47ED-4E13-B277-E6DCBC81E697}" srcOrd="0" destOrd="0" presId="urn:microsoft.com/office/officeart/2005/8/layout/radial6"/>
    <dgm:cxn modelId="{B8BE2EB6-2C74-42BD-901C-DCC785AFB74B}" type="presOf" srcId="{A03F634B-5508-418B-A042-459D6CBFA524}" destId="{3DEC29C5-A776-4B65-ADC9-F82D1275AE0E}" srcOrd="0" destOrd="0" presId="urn:microsoft.com/office/officeart/2005/8/layout/radial6"/>
    <dgm:cxn modelId="{BF4E5DB7-A219-45B1-B936-14552A23DCED}" type="presOf" srcId="{3C3866F1-0BA2-4A17-871A-F5EB7F1954DF}" destId="{95E341B6-DAE6-408B-A735-5210CCF4B4F7}" srcOrd="0" destOrd="0" presId="urn:microsoft.com/office/officeart/2005/8/layout/radial6"/>
    <dgm:cxn modelId="{F35AA9D9-FB1C-4D1A-8711-BB14A79DF564}" type="presOf" srcId="{0555C624-234E-45CC-90E6-8D5C848B34E5}" destId="{6D17D9D1-7FD8-4F22-BB8C-30E42F108929}" srcOrd="0" destOrd="0" presId="urn:microsoft.com/office/officeart/2005/8/layout/radial6"/>
    <dgm:cxn modelId="{449298DA-B57B-4A3B-8638-54802FE8275B}" type="presOf" srcId="{85012222-9099-464A-89D3-74D96D09BDAA}" destId="{6D38DBDA-47B5-4343-AD81-6D0F02D3F102}" srcOrd="0" destOrd="0" presId="urn:microsoft.com/office/officeart/2005/8/layout/radial6"/>
    <dgm:cxn modelId="{064928F5-C5CE-4D37-B51A-4BB10B1E4B71}" srcId="{88F45240-E6FD-4AF5-A1D5-C546C7E09ED7}" destId="{A5C32F3E-B45E-498D-A1CB-86A6D41974A0}" srcOrd="4" destOrd="0" parTransId="{CC9C92A3-379A-4A58-910E-9D942416B491}" sibTransId="{F8FE6EA6-6A6E-4174-9CFA-852ED038F4AA}"/>
    <dgm:cxn modelId="{FD68EBF6-D5C4-4F32-BF0E-EA26A2F90860}" type="presOf" srcId="{844A046F-451A-4A96-A41B-20D4949A82DF}" destId="{C9935A3B-E6EE-45A6-9E63-8968FD96BB68}" srcOrd="0" destOrd="0" presId="urn:microsoft.com/office/officeart/2005/8/layout/radial6"/>
    <dgm:cxn modelId="{7563F6F7-60D7-40B6-8D85-58AA3622837B}" type="presOf" srcId="{E6D9B9B1-E09D-4ED1-B110-97C21574BADC}" destId="{671462CE-F3D0-4A9F-8B00-C45F492FD8DA}" srcOrd="0" destOrd="0" presId="urn:microsoft.com/office/officeart/2005/8/layout/radial6"/>
    <dgm:cxn modelId="{DCCB4A1A-DB3A-4276-90F5-5401A59783DD}" type="presParOf" srcId="{6D38DBDA-47B5-4343-AD81-6D0F02D3F102}" destId="{34AA56BA-475F-4580-917B-D35F0DEF42CF}" srcOrd="0" destOrd="0" presId="urn:microsoft.com/office/officeart/2005/8/layout/radial6"/>
    <dgm:cxn modelId="{6A3508CE-818E-4658-B3C8-943E218F7F14}" type="presParOf" srcId="{6D38DBDA-47B5-4343-AD81-6D0F02D3F102}" destId="{70A918F3-5899-4C97-B7D2-35E60972DB4F}" srcOrd="1" destOrd="0" presId="urn:microsoft.com/office/officeart/2005/8/layout/radial6"/>
    <dgm:cxn modelId="{82E51550-22C7-4F62-A774-7C19A616A9DA}" type="presParOf" srcId="{6D38DBDA-47B5-4343-AD81-6D0F02D3F102}" destId="{EA467C83-91D8-425D-A8FB-36D0EA9037B4}" srcOrd="2" destOrd="0" presId="urn:microsoft.com/office/officeart/2005/8/layout/radial6"/>
    <dgm:cxn modelId="{523E0316-4132-4382-8B78-0A5A8BB5940B}" type="presParOf" srcId="{6D38DBDA-47B5-4343-AD81-6D0F02D3F102}" destId="{C0503EA1-F917-451D-955C-FB69294B8A29}" srcOrd="3" destOrd="0" presId="urn:microsoft.com/office/officeart/2005/8/layout/radial6"/>
    <dgm:cxn modelId="{70EB67CF-272D-40F0-B921-C06F8859CC75}" type="presParOf" srcId="{6D38DBDA-47B5-4343-AD81-6D0F02D3F102}" destId="{3DEC29C5-A776-4B65-ADC9-F82D1275AE0E}" srcOrd="4" destOrd="0" presId="urn:microsoft.com/office/officeart/2005/8/layout/radial6"/>
    <dgm:cxn modelId="{00838ED9-7CA0-4536-91BA-E7A91639E667}" type="presParOf" srcId="{6D38DBDA-47B5-4343-AD81-6D0F02D3F102}" destId="{B01B9963-2E63-4B66-BE6E-AE7DAE48BE7A}" srcOrd="5" destOrd="0" presId="urn:microsoft.com/office/officeart/2005/8/layout/radial6"/>
    <dgm:cxn modelId="{829BA003-2BE0-4689-8360-7DF1C57C1FB8}" type="presParOf" srcId="{6D38DBDA-47B5-4343-AD81-6D0F02D3F102}" destId="{5F4D9262-AD57-4B1C-95AB-226664A36DB0}" srcOrd="6" destOrd="0" presId="urn:microsoft.com/office/officeart/2005/8/layout/radial6"/>
    <dgm:cxn modelId="{7BD90077-4403-4444-91A1-95D7C00CB53C}" type="presParOf" srcId="{6D38DBDA-47B5-4343-AD81-6D0F02D3F102}" destId="{671462CE-F3D0-4A9F-8B00-C45F492FD8DA}" srcOrd="7" destOrd="0" presId="urn:microsoft.com/office/officeart/2005/8/layout/radial6"/>
    <dgm:cxn modelId="{DB877AE2-85B5-4B6F-AD9C-D4C010744F19}" type="presParOf" srcId="{6D38DBDA-47B5-4343-AD81-6D0F02D3F102}" destId="{FAAA68CF-7F82-479F-845A-EEEB68D4022A}" srcOrd="8" destOrd="0" presId="urn:microsoft.com/office/officeart/2005/8/layout/radial6"/>
    <dgm:cxn modelId="{D338761A-FC7E-4980-99C6-17B4E8A10A2B}" type="presParOf" srcId="{6D38DBDA-47B5-4343-AD81-6D0F02D3F102}" destId="{C9935A3B-E6EE-45A6-9E63-8968FD96BB68}" srcOrd="9" destOrd="0" presId="urn:microsoft.com/office/officeart/2005/8/layout/radial6"/>
    <dgm:cxn modelId="{726427DA-08A1-41D5-8E3C-ADB25A59793F}" type="presParOf" srcId="{6D38DBDA-47B5-4343-AD81-6D0F02D3F102}" destId="{988B1147-B0C6-4ABF-9FCF-59C631342B4E}" srcOrd="10" destOrd="0" presId="urn:microsoft.com/office/officeart/2005/8/layout/radial6"/>
    <dgm:cxn modelId="{22BC1206-6095-45F0-8264-00EAF2B983C3}" type="presParOf" srcId="{6D38DBDA-47B5-4343-AD81-6D0F02D3F102}" destId="{8E467A08-4CA4-48CF-876A-DDACA96C5F25}" srcOrd="11" destOrd="0" presId="urn:microsoft.com/office/officeart/2005/8/layout/radial6"/>
    <dgm:cxn modelId="{63E815F5-EAC4-45C4-96C8-BF9A3DC8F156}" type="presParOf" srcId="{6D38DBDA-47B5-4343-AD81-6D0F02D3F102}" destId="{6850DE41-6255-4DA0-B58C-4028948C3518}" srcOrd="12" destOrd="0" presId="urn:microsoft.com/office/officeart/2005/8/layout/radial6"/>
    <dgm:cxn modelId="{0FD73EFA-AE15-41B5-ACE7-CA464FFE32E6}" type="presParOf" srcId="{6D38DBDA-47B5-4343-AD81-6D0F02D3F102}" destId="{45F35F2D-40BE-4F27-8B31-B3702383F679}" srcOrd="13" destOrd="0" presId="urn:microsoft.com/office/officeart/2005/8/layout/radial6"/>
    <dgm:cxn modelId="{3ACD26E9-D574-41F0-916F-2C34C8F18EF8}" type="presParOf" srcId="{6D38DBDA-47B5-4343-AD81-6D0F02D3F102}" destId="{A4D3A044-3D1F-4839-9F5A-69BB94F83C30}" srcOrd="14" destOrd="0" presId="urn:microsoft.com/office/officeart/2005/8/layout/radial6"/>
    <dgm:cxn modelId="{1F403E30-E1E7-45C7-A241-B213BA2CE0B6}" type="presParOf" srcId="{6D38DBDA-47B5-4343-AD81-6D0F02D3F102}" destId="{E9BBC7B8-88B0-4AA1-9D45-00C34AFEB0B8}" srcOrd="15" destOrd="0" presId="urn:microsoft.com/office/officeart/2005/8/layout/radial6"/>
    <dgm:cxn modelId="{69B8E691-DE61-4303-8D18-842C186525B3}" type="presParOf" srcId="{6D38DBDA-47B5-4343-AD81-6D0F02D3F102}" destId="{6D17D9D1-7FD8-4F22-BB8C-30E42F108929}" srcOrd="16" destOrd="0" presId="urn:microsoft.com/office/officeart/2005/8/layout/radial6"/>
    <dgm:cxn modelId="{9E7F8058-D9D8-4FD5-AEC5-D01152048C2D}" type="presParOf" srcId="{6D38DBDA-47B5-4343-AD81-6D0F02D3F102}" destId="{B600A807-F58F-44FE-A7E8-A5B2CDFB0590}" srcOrd="17" destOrd="0" presId="urn:microsoft.com/office/officeart/2005/8/layout/radial6"/>
    <dgm:cxn modelId="{75E47015-78CC-44AB-BBD2-14FEDEC37D3F}" type="presParOf" srcId="{6D38DBDA-47B5-4343-AD81-6D0F02D3F102}" destId="{95E341B6-DAE6-408B-A735-5210CCF4B4F7}" srcOrd="18" destOrd="0" presId="urn:microsoft.com/office/officeart/2005/8/layout/radial6"/>
    <dgm:cxn modelId="{AB69E8BC-A772-4552-92C1-08D24FEB4B35}" type="presParOf" srcId="{6D38DBDA-47B5-4343-AD81-6D0F02D3F102}" destId="{0C95EBAA-47ED-4E13-B277-E6DCBC81E697}" srcOrd="19" destOrd="0" presId="urn:microsoft.com/office/officeart/2005/8/layout/radial6"/>
    <dgm:cxn modelId="{8401B701-002A-4D7B-A0B7-9A123694C71B}" type="presParOf" srcId="{6D38DBDA-47B5-4343-AD81-6D0F02D3F102}" destId="{699C0D36-9D6C-4598-8D87-DB78D022DD6D}" srcOrd="20" destOrd="0" presId="urn:microsoft.com/office/officeart/2005/8/layout/radial6"/>
    <dgm:cxn modelId="{4D2B6C00-727B-4F2D-A924-F7271078B6DC}" type="presParOf" srcId="{6D38DBDA-47B5-4343-AD81-6D0F02D3F102}" destId="{9AD53746-C872-4946-9270-94B8113866FB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53746-C872-4946-9270-94B8113866FB}">
      <dsp:nvSpPr>
        <dsp:cNvPr id="0" name=""/>
        <dsp:cNvSpPr/>
      </dsp:nvSpPr>
      <dsp:spPr>
        <a:xfrm>
          <a:off x="818862" y="624073"/>
          <a:ext cx="4954269" cy="4954269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E341B6-DAE6-408B-A735-5210CCF4B4F7}">
      <dsp:nvSpPr>
        <dsp:cNvPr id="0" name=""/>
        <dsp:cNvSpPr/>
      </dsp:nvSpPr>
      <dsp:spPr>
        <a:xfrm>
          <a:off x="818862" y="624073"/>
          <a:ext cx="4954269" cy="4954269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BBC7B8-88B0-4AA1-9D45-00C34AFEB0B8}">
      <dsp:nvSpPr>
        <dsp:cNvPr id="0" name=""/>
        <dsp:cNvSpPr/>
      </dsp:nvSpPr>
      <dsp:spPr>
        <a:xfrm>
          <a:off x="818862" y="624073"/>
          <a:ext cx="4954269" cy="4954269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50DE41-6255-4DA0-B58C-4028948C3518}">
      <dsp:nvSpPr>
        <dsp:cNvPr id="0" name=""/>
        <dsp:cNvSpPr/>
      </dsp:nvSpPr>
      <dsp:spPr>
        <a:xfrm>
          <a:off x="818862" y="624073"/>
          <a:ext cx="4954269" cy="4954269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935A3B-E6EE-45A6-9E63-8968FD96BB68}">
      <dsp:nvSpPr>
        <dsp:cNvPr id="0" name=""/>
        <dsp:cNvSpPr/>
      </dsp:nvSpPr>
      <dsp:spPr>
        <a:xfrm>
          <a:off x="818862" y="624073"/>
          <a:ext cx="4954269" cy="4954269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4D9262-AD57-4B1C-95AB-226664A36DB0}">
      <dsp:nvSpPr>
        <dsp:cNvPr id="0" name=""/>
        <dsp:cNvSpPr/>
      </dsp:nvSpPr>
      <dsp:spPr>
        <a:xfrm>
          <a:off x="818862" y="624073"/>
          <a:ext cx="4954269" cy="4954269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503EA1-F917-451D-955C-FB69294B8A29}">
      <dsp:nvSpPr>
        <dsp:cNvPr id="0" name=""/>
        <dsp:cNvSpPr/>
      </dsp:nvSpPr>
      <dsp:spPr>
        <a:xfrm>
          <a:off x="818862" y="624073"/>
          <a:ext cx="4954269" cy="4954269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AA56BA-475F-4580-917B-D35F0DEF42CF}">
      <dsp:nvSpPr>
        <dsp:cNvPr id="0" name=""/>
        <dsp:cNvSpPr/>
      </dsp:nvSpPr>
      <dsp:spPr>
        <a:xfrm>
          <a:off x="2338419" y="2143631"/>
          <a:ext cx="1915154" cy="19151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如何正確選擇旅行社</a:t>
          </a:r>
          <a:endParaRPr lang="zh-TW" altLang="en-US" sz="2800" kern="1200" dirty="0">
            <a:solidFill>
              <a:srgbClr val="7030A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18887" y="2424099"/>
        <a:ext cx="1354218" cy="1354218"/>
      </dsp:txXfrm>
    </dsp:sp>
    <dsp:sp modelId="{70A918F3-5899-4C97-B7D2-35E60972DB4F}">
      <dsp:nvSpPr>
        <dsp:cNvPr id="0" name=""/>
        <dsp:cNvSpPr/>
      </dsp:nvSpPr>
      <dsp:spPr>
        <a:xfrm>
          <a:off x="2625692" y="2031"/>
          <a:ext cx="1340608" cy="13406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150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選擇一家有經驗的旅行社</a:t>
          </a:r>
        </a:p>
      </dsp:txBody>
      <dsp:txXfrm>
        <a:off x="2822019" y="198358"/>
        <a:ext cx="947954" cy="947954"/>
      </dsp:txXfrm>
    </dsp:sp>
    <dsp:sp modelId="{3DEC29C5-A776-4B65-ADC9-F82D1275AE0E}">
      <dsp:nvSpPr>
        <dsp:cNvPr id="0" name=""/>
        <dsp:cNvSpPr/>
      </dsp:nvSpPr>
      <dsp:spPr>
        <a:xfrm>
          <a:off x="4524662" y="916527"/>
          <a:ext cx="1340608" cy="13406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1500" b="0" i="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檢查旅行社的行程規劃</a:t>
          </a:r>
          <a:endParaRPr lang="zh-TW" altLang="en-US" sz="1500" kern="12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720989" y="1112854"/>
        <a:ext cx="947954" cy="947954"/>
      </dsp:txXfrm>
    </dsp:sp>
    <dsp:sp modelId="{671462CE-F3D0-4A9F-8B00-C45F492FD8DA}">
      <dsp:nvSpPr>
        <dsp:cNvPr id="0" name=""/>
        <dsp:cNvSpPr/>
      </dsp:nvSpPr>
      <dsp:spPr>
        <a:xfrm>
          <a:off x="4993668" y="2971379"/>
          <a:ext cx="1340608" cy="13406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1500" b="0" i="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詢問旅行社的導遊資質</a:t>
          </a:r>
          <a:endParaRPr lang="zh-TW" altLang="en-US" sz="1500" kern="12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189995" y="3167706"/>
        <a:ext cx="947954" cy="947954"/>
      </dsp:txXfrm>
    </dsp:sp>
    <dsp:sp modelId="{988B1147-B0C6-4ABF-9FCF-59C631342B4E}">
      <dsp:nvSpPr>
        <dsp:cNvPr id="0" name=""/>
        <dsp:cNvSpPr/>
      </dsp:nvSpPr>
      <dsp:spPr>
        <a:xfrm>
          <a:off x="3679541" y="4619243"/>
          <a:ext cx="1340608" cy="13406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1500" b="0" i="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了解該旅行社的服務內容</a:t>
          </a:r>
          <a:endParaRPr lang="zh-TW" altLang="en-US" sz="1500" kern="12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75868" y="4815570"/>
        <a:ext cx="947954" cy="947954"/>
      </dsp:txXfrm>
    </dsp:sp>
    <dsp:sp modelId="{45F35F2D-40BE-4F27-8B31-B3702383F679}">
      <dsp:nvSpPr>
        <dsp:cNvPr id="0" name=""/>
        <dsp:cNvSpPr/>
      </dsp:nvSpPr>
      <dsp:spPr>
        <a:xfrm>
          <a:off x="1571844" y="4619243"/>
          <a:ext cx="1340608" cy="13406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lang="zh-TW" altLang="en-US" sz="1500" b="0" i="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了解旅行社的評價和口碑</a:t>
          </a:r>
          <a:endParaRPr lang="zh-TW" altLang="en-US" sz="1500" kern="12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768171" y="4815570"/>
        <a:ext cx="947954" cy="947954"/>
      </dsp:txXfrm>
    </dsp:sp>
    <dsp:sp modelId="{6D17D9D1-7FD8-4F22-BB8C-30E42F108929}">
      <dsp:nvSpPr>
        <dsp:cNvPr id="0" name=""/>
        <dsp:cNvSpPr/>
      </dsp:nvSpPr>
      <dsp:spPr>
        <a:xfrm>
          <a:off x="257717" y="2971379"/>
          <a:ext cx="1340608" cy="13406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lang="zh-TW" altLang="en-US" sz="1500" b="0" i="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確認旅行社的保險和賠償安排</a:t>
          </a:r>
          <a:endParaRPr lang="zh-TW" altLang="en-US" sz="1500" kern="12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54044" y="3167706"/>
        <a:ext cx="947954" cy="947954"/>
      </dsp:txXfrm>
    </dsp:sp>
    <dsp:sp modelId="{0C95EBAA-47ED-4E13-B277-E6DCBC81E697}">
      <dsp:nvSpPr>
        <dsp:cNvPr id="0" name=""/>
        <dsp:cNvSpPr/>
      </dsp:nvSpPr>
      <dsp:spPr>
        <a:xfrm>
          <a:off x="726723" y="916527"/>
          <a:ext cx="1340608" cy="13406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7.</a:t>
          </a:r>
          <a:r>
            <a:rPr lang="zh-TW" altLang="en-US" sz="1500" b="0" i="0" kern="12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確認旅行社的售後服務</a:t>
          </a:r>
          <a:endParaRPr lang="zh-TW" altLang="en-US" sz="1500" kern="12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23050" y="1112854"/>
        <a:ext cx="947954" cy="94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1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5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80" r:id="rId9"/>
    <p:sldLayoutId id="2147483781" r:id="rId10"/>
    <p:sldLayoutId id="21474837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1" descr="霓虹燈 3D 圓形藝術">
            <a:extLst>
              <a:ext uri="{FF2B5EF4-FFF2-40B4-BE49-F238E27FC236}">
                <a16:creationId xmlns:a16="http://schemas.microsoft.com/office/drawing/2014/main" id="{6F7E2AF8-0983-AA7E-500F-1CB0E1050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0" r="18338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B395499E-2C5D-6F1A-9275-9688321BB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183201"/>
              </p:ext>
            </p:extLst>
          </p:nvPr>
        </p:nvGraphicFramePr>
        <p:xfrm>
          <a:off x="5772873" y="181522"/>
          <a:ext cx="6591994" cy="5961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圖片 10" descr="一張含有 卡通, 藝術 的圖片&#10;&#10;描述是以中可信度自動產生">
            <a:extLst>
              <a:ext uri="{FF2B5EF4-FFF2-40B4-BE49-F238E27FC236}">
                <a16:creationId xmlns:a16="http://schemas.microsoft.com/office/drawing/2014/main" id="{9F7E64A5-0CD5-0F5E-EF79-FAB478051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75" y="2395541"/>
            <a:ext cx="2066928" cy="20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02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56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Grandview</vt:lpstr>
      <vt:lpstr>Wingdings</vt:lpstr>
      <vt:lpstr>CosineVTI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朱恩立</dc:creator>
  <cp:lastModifiedBy>朱恩立</cp:lastModifiedBy>
  <cp:revision>1</cp:revision>
  <dcterms:created xsi:type="dcterms:W3CDTF">2024-03-21T11:40:47Z</dcterms:created>
  <dcterms:modified xsi:type="dcterms:W3CDTF">2024-03-21T11:52:56Z</dcterms:modified>
</cp:coreProperties>
</file>