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556" autoAdjust="0"/>
  </p:normalViewPr>
  <p:slideViewPr>
    <p:cSldViewPr>
      <p:cViewPr varScale="1">
        <p:scale>
          <a:sx n="75" d="100"/>
          <a:sy n="75" d="100"/>
        </p:scale>
        <p:origin x="177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675F4DF-AF06-17B9-9CB0-9601187A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74" y="3659756"/>
            <a:ext cx="4095821" cy="20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AD629D-39C9-B712-6BE5-D3D65DE4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436702"/>
            <a:ext cx="3667382" cy="25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718D1A-1D02-F0EA-A490-ED1543CA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84" y="3291331"/>
            <a:ext cx="4219731" cy="27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3EA5FC4F-2A82-1CB3-1EEE-40A3F41C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68" y="3531037"/>
            <a:ext cx="4223511" cy="23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670F86-41A1-BF3C-D815-D60D99A5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80" y="3311508"/>
            <a:ext cx="4367116" cy="26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475D80-E1D4-5F3E-B694-F3380A2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191" y="3224500"/>
            <a:ext cx="3692077" cy="29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2A136D0-D739-11D3-E00E-212DF399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92" y="3398898"/>
            <a:ext cx="4078229" cy="23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7F24E4-D6B6-A295-CC5B-9B2C7668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81" y="3360139"/>
            <a:ext cx="4055041" cy="21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C7378A-7423-2A09-3C13-D9FEFF5E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10" y="3256630"/>
            <a:ext cx="3812438" cy="27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B0ECEB-3C77-F13E-389E-3B94E128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260981"/>
            <a:ext cx="3655311" cy="28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712</TotalTime>
  <Words>598</Words>
  <Application>Microsoft Office PowerPoint</Application>
  <PresentationFormat>如螢幕大小 (4:3)</PresentationFormat>
  <Paragraphs>454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文鼎中楷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林佳駿</cp:lastModifiedBy>
  <cp:revision>83</cp:revision>
  <dcterms:created xsi:type="dcterms:W3CDTF">2017-01-16T13:26:16Z</dcterms:created>
  <dcterms:modified xsi:type="dcterms:W3CDTF">2024-04-09T07:57:00Z</dcterms:modified>
</cp:coreProperties>
</file>