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E20C5-69E8-1B82-CA52-8C2C6C38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C17792-A2C6-B18A-73BF-7D14FF29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9CF009-87C2-34DB-9C4D-38274CB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D3F852-F02D-8315-A542-2F58302C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9DF980-08DB-44A9-20D7-A08706BA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1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9CE3C-01A4-CA91-0112-5798E00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93E3B0-EE8A-2A7A-05AB-97ACD870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DECAA-59B4-3A95-216A-686F9576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F25B5-9F74-C060-CC9F-5428039F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E54CC-472F-3573-55E9-26EB707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3CA89C-313A-C00E-D6D9-E0E40FEA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A048B9-C003-C38E-66D5-8B85B8F9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2DEDE-B0A2-8D8F-A428-D26801D8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FA7D3-E4BB-3ABE-22C6-182AE09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BDBDC-3A38-49FD-0C89-A9EB499B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7F246-7240-AE30-8DA0-80A7A38F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88C73-C491-8A98-0225-148DFAC1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EBDC0-1C22-2A04-A7E8-D41DA437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AC7F5-131B-1435-21F4-66DFD71D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B8EC6-B38F-C4EE-0A31-8CD4F41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7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FA8BE-7554-4142-93E0-BCE4B8F2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0002EE-27E7-447A-AC4A-83081224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C3AC1-E1CF-3BEE-070A-21F9B6C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E5CFB-86D3-4EAC-6200-4BA347C7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67560-8FB0-E907-D351-8A846D14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8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7C1B4-1450-6899-4779-9F7EE441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2C172-6A42-40BC-E428-16787902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AC9DD1-A078-66BF-D1F7-86C52DAB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9C63C0-53F1-EAE5-1A48-9722A416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267F7C-ABBF-C352-D411-9DA03330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33D4B6-BCB9-72DA-0F85-E33BAC07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19897-C0C6-08F9-43F2-845CB32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40658B-1F0E-0962-BA5F-3F42799B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557231-25DC-DF10-BC3F-FD0A1454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76E2D-C8AC-EC14-D896-A6BEB44A8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5FC38F-0764-1116-717D-C4D7F206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D8EE0C-DAF0-174C-CFDB-80A26FA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0C4306-601D-85D3-950E-210177FA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83189F-74D3-E11C-1C1A-3D619F95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B045-9044-C119-4CF6-38F52261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1B9A74-A0F0-6617-D3CB-0E108996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ED1D30-67E0-864C-958D-38870675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CE9C6A-BA39-B62A-3254-CD8C2E7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23A5A0-AA8B-EF20-9801-A49C9A4E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7CC8E4-7452-6D26-F025-6BD1910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ED8046-DD7D-0173-4557-E197ED1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1732B-16E6-6713-F591-94537034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EED57-EAF5-7B08-3A2B-4A6A95EE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AA52D6-12EC-AA5F-276F-F7BB61DC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DA0C11-C0F5-DAC3-4141-3396641A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50122F-5C81-33C8-56A1-60D18D9B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837E1D-34CB-D4B1-8631-674E12E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B1BA0-4D40-777F-31F6-E5AB3616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52777B-33E3-97F2-0E2D-107BD14F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BD03B-40A4-7D20-51AF-F0C53A64D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EE4F6-5A76-AA80-91AE-051F1F9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94E4E6-BE7B-1E55-FC92-0182133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4B7B18-8F6C-3019-116C-BD638BC8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694E-E157-3C7E-E813-BD4BFD17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4D927-CED3-8844-A896-7036ED71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05AE6A-B6B0-C67B-44C7-599366F53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5A1AE-C1C2-4C40-B844-218B6FCF6FC4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1B064-230E-7A0E-7A1B-39308F921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DE3DD-8D53-DBF6-44F2-D779AADB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09732-AA08-42FC-A2BD-595D7B1E5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3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>
            <a:extLst>
              <a:ext uri="{FF2B5EF4-FFF2-40B4-BE49-F238E27FC236}">
                <a16:creationId xmlns:a16="http://schemas.microsoft.com/office/drawing/2014/main" id="{68D256BB-21ED-98A1-1855-7FDEE360977B}"/>
              </a:ext>
            </a:extLst>
          </p:cNvPr>
          <p:cNvSpPr/>
          <p:nvPr/>
        </p:nvSpPr>
        <p:spPr>
          <a:xfrm>
            <a:off x="1628817" y="1236546"/>
            <a:ext cx="8351762" cy="500892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6" name="圖片 5" descr="一張含有 文字, 天空, 雲, 卡通 的圖片&#10;&#10;自動產生的描述">
            <a:extLst>
              <a:ext uri="{FF2B5EF4-FFF2-40B4-BE49-F238E27FC236}">
                <a16:creationId xmlns:a16="http://schemas.microsoft.com/office/drawing/2014/main" id="{B87311F7-7DA7-A97E-52B4-9033A6175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854" r="-1071"/>
          <a:stretch/>
        </p:blipFill>
        <p:spPr>
          <a:xfrm>
            <a:off x="-11767" y="1949794"/>
            <a:ext cx="12317256" cy="4897196"/>
          </a:xfrm>
          <a:prstGeom prst="rect">
            <a:avLst/>
          </a:prstGeom>
        </p:spPr>
      </p:pic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D0F5ABE3-1F70-72EA-7AD4-037B64A37A18}"/>
              </a:ext>
            </a:extLst>
          </p:cNvPr>
          <p:cNvSpPr/>
          <p:nvPr/>
        </p:nvSpPr>
        <p:spPr>
          <a:xfrm>
            <a:off x="8965658" y="3405596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AC85C69D-E086-D955-2063-7527ED0222BC}"/>
              </a:ext>
            </a:extLst>
          </p:cNvPr>
          <p:cNvSpPr/>
          <p:nvPr/>
        </p:nvSpPr>
        <p:spPr>
          <a:xfrm>
            <a:off x="6517015" y="4959213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ADC8AC05-FA20-A2B7-5FBE-4AE3790E189D}"/>
              </a:ext>
            </a:extLst>
          </p:cNvPr>
          <p:cNvSpPr/>
          <p:nvPr/>
        </p:nvSpPr>
        <p:spPr>
          <a:xfrm>
            <a:off x="2890211" y="4959213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B5649B3C-4500-53DC-566F-FB3FEFF7CC6B}"/>
              </a:ext>
            </a:extLst>
          </p:cNvPr>
          <p:cNvSpPr/>
          <p:nvPr/>
        </p:nvSpPr>
        <p:spPr>
          <a:xfrm>
            <a:off x="728541" y="3405596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042F250-5C4F-CBE3-DB8E-139602103203}"/>
              </a:ext>
            </a:extLst>
          </p:cNvPr>
          <p:cNvSpPr/>
          <p:nvPr/>
        </p:nvSpPr>
        <p:spPr>
          <a:xfrm>
            <a:off x="1849873" y="858944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443093C4-DEA7-DC82-0A8F-D23B9FD477A0}"/>
              </a:ext>
            </a:extLst>
          </p:cNvPr>
          <p:cNvSpPr/>
          <p:nvPr/>
        </p:nvSpPr>
        <p:spPr>
          <a:xfrm>
            <a:off x="7543597" y="884473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6C7FA8B9-4EE2-0106-EA8D-8D06B37E4B66}"/>
              </a:ext>
            </a:extLst>
          </p:cNvPr>
          <p:cNvSpPr/>
          <p:nvPr/>
        </p:nvSpPr>
        <p:spPr>
          <a:xfrm>
            <a:off x="4729257" y="135594"/>
            <a:ext cx="1747738" cy="161841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接點 20">
            <a:extLst>
              <a:ext uri="{FF2B5EF4-FFF2-40B4-BE49-F238E27FC236}">
                <a16:creationId xmlns:a16="http://schemas.microsoft.com/office/drawing/2014/main" id="{F382F842-E8B5-B3C1-1BEF-82CDC47FF90D}"/>
              </a:ext>
            </a:extLst>
          </p:cNvPr>
          <p:cNvSpPr/>
          <p:nvPr/>
        </p:nvSpPr>
        <p:spPr>
          <a:xfrm>
            <a:off x="4220987" y="1866027"/>
            <a:ext cx="2764280" cy="253236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ECC081-C4BE-30E8-A8CA-2A3210D1BF01}"/>
              </a:ext>
            </a:extLst>
          </p:cNvPr>
          <p:cNvSpPr txBox="1"/>
          <p:nvPr/>
        </p:nvSpPr>
        <p:spPr>
          <a:xfrm>
            <a:off x="4385546" y="2347380"/>
            <a:ext cx="24351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solidFill>
                  <a:srgbClr val="FFC000"/>
                </a:solidFill>
              </a:rPr>
              <a:t>如何正確選擇旅行社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D5E95F-6F5A-449F-193B-AC6C6AB2D682}"/>
              </a:ext>
            </a:extLst>
          </p:cNvPr>
          <p:cNvSpPr txBox="1"/>
          <p:nvPr/>
        </p:nvSpPr>
        <p:spPr>
          <a:xfrm>
            <a:off x="1960713" y="1191098"/>
            <a:ext cx="13501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行程規劃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2D98A7-E1F7-80AC-F5A0-BADB28F8765F}"/>
              </a:ext>
            </a:extLst>
          </p:cNvPr>
          <p:cNvSpPr txBox="1"/>
          <p:nvPr/>
        </p:nvSpPr>
        <p:spPr>
          <a:xfrm>
            <a:off x="955834" y="3948239"/>
            <a:ext cx="1293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有經驗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96A62F-AB07-16B3-A657-347A749F01C0}"/>
              </a:ext>
            </a:extLst>
          </p:cNvPr>
          <p:cNvSpPr txBox="1"/>
          <p:nvPr/>
        </p:nvSpPr>
        <p:spPr>
          <a:xfrm>
            <a:off x="3099362" y="5291365"/>
            <a:ext cx="1329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導遊資質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D63264-11DD-D63A-B61A-E461BAF0D4C4}"/>
              </a:ext>
            </a:extLst>
          </p:cNvPr>
          <p:cNvSpPr txBox="1"/>
          <p:nvPr/>
        </p:nvSpPr>
        <p:spPr>
          <a:xfrm>
            <a:off x="4865443" y="467746"/>
            <a:ext cx="1475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服務內容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3DDB2D-6BE4-C706-02CD-25482DECC02C}"/>
              </a:ext>
            </a:extLst>
          </p:cNvPr>
          <p:cNvSpPr txBox="1"/>
          <p:nvPr/>
        </p:nvSpPr>
        <p:spPr>
          <a:xfrm>
            <a:off x="7748689" y="1191096"/>
            <a:ext cx="1337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評價和口碑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F2A293-51D5-E853-5E4F-C6C21C223B8F}"/>
              </a:ext>
            </a:extLst>
          </p:cNvPr>
          <p:cNvSpPr txBox="1"/>
          <p:nvPr/>
        </p:nvSpPr>
        <p:spPr>
          <a:xfrm>
            <a:off x="9144405" y="3574218"/>
            <a:ext cx="13902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保險和賠償安排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6BF3D0-D208-19B1-DB2C-A4D59B954FB0}"/>
              </a:ext>
            </a:extLst>
          </p:cNvPr>
          <p:cNvSpPr txBox="1"/>
          <p:nvPr/>
        </p:nvSpPr>
        <p:spPr>
          <a:xfrm>
            <a:off x="6719674" y="5291365"/>
            <a:ext cx="13424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售後服務</a:t>
            </a:r>
          </a:p>
        </p:txBody>
      </p:sp>
    </p:spTree>
    <p:extLst>
      <p:ext uri="{BB962C8B-B14F-4D97-AF65-F5344CB8AC3E}">
        <p14:creationId xmlns:p14="http://schemas.microsoft.com/office/powerpoint/2010/main" val="40432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林佳駿</dc:creator>
  <cp:lastModifiedBy>林佳駿</cp:lastModifiedBy>
  <cp:revision>1</cp:revision>
  <dcterms:created xsi:type="dcterms:W3CDTF">2024-03-21T05:31:17Z</dcterms:created>
  <dcterms:modified xsi:type="dcterms:W3CDTF">2024-03-21T06:20:05Z</dcterms:modified>
</cp:coreProperties>
</file>