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80CD-F2CE-3F1A-33AE-55B203407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E2720-B69C-33EB-DD77-0CF92EE0C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130E-C4FD-7CD3-C239-E7D7A7BE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03B0-788B-DBE8-3262-36864EA6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0E70-C3D2-B383-FE49-699BD39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98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8BDA-1B27-498B-D1B3-1F818B1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C84EA-6989-27D1-E02D-909C00B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5EC1-CA68-DACD-A0C4-030AF5F3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451B8-D487-39CA-5B24-59EB0517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304B-4DE7-47A9-9102-B6549961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43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5A872-6574-C2AC-73CB-769497330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684F8-9C7E-2B1E-04DA-59E7B1AE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79F97-20E1-0996-D5F4-3EC691B2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C22A-42A7-F5BD-6B0C-3E0C834D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C938-F21A-9BB7-64D0-AE619B6E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55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A222-1437-7AC7-38AA-2D15B9F9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5DBF-569F-41D1-14CA-084E536F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79-C8EF-D94D-2FBE-57301B0C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B922-8147-142B-6A9A-E988B55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5E93C-9DAE-F19F-8795-ACB4BCA2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1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DD80-4FBB-DD00-AEA6-F1224807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3C9F-49AD-3108-7AC4-8B342279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73D6-9BF8-B0F7-4057-6EB4B2AE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1811-14C9-D575-E615-B06190F2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3907-5488-9690-3EE4-DA009A43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68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8F18-E8FC-C9AE-1EB0-B896979F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AAD4-CC1B-5995-DE07-7C11A5ABD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4A46-50F2-41C8-6062-748959D8F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080B0-C1A4-9103-8907-1AFEA5CC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F129-62C2-2E65-3DDB-A5283E0F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418FD-A485-E8B4-8983-F56EE5CE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099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12D5-A31B-9658-1B33-529BCD44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747B5-A7B5-3F80-153D-5E1E9BA8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193BC-AEE3-9378-DA59-E974558A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C5B71-2791-AB18-CC70-ED1E82FD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E3DBE-D2CB-4F5E-8BEC-2C857764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F9C93-FFD9-202C-0DE8-663E223D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73EB6-F6E5-2409-CBF8-6F23624E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0D51B-0FF6-2955-F663-F457801D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101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C53-B312-1BCF-CAD5-31C5F19C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BF253-A95F-8556-7471-B2C85C85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50FF6-FC7F-2A75-AE84-938748BB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D24B-5C38-D348-EA28-EDBE88CC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618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FAEF3-2560-E81F-9B9B-238BCF69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84A97-CC75-9770-08F4-D0447F2D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521A4-F24C-CE7A-AD67-C4A6E13A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182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47A9-357D-3489-2CBB-DCBB3BC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5761-1589-5849-C67F-6AAE9885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4736A-8CEE-7F8C-02BA-7A4C06E91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F538-AB2A-8870-8F1C-E06C2A9E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751C1-7E17-47E2-D44F-640272E1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4A0E-811F-E90E-7F3A-B80E1199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83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9975-F710-1271-16ED-BA0BBCEA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603F1-C010-A75D-0A35-E31FC6510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E3D86-2289-09B3-93B9-1E5573DF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389B8-E48B-A65D-201E-9CED8AF2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2454E-23AE-FE30-AB89-A1A451F9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3499-15FC-DCFE-2050-D0915DB8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04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FEA27-4D73-59C1-9E50-BDC973E1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C30C-FA50-0C23-78D0-1582B76E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7E54-2873-1D65-D175-D9D2CEE29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7A11-B67A-4F5F-B2AC-F5B9EDC4393D}" type="datetimeFigureOut">
              <a:rPr lang="en-MY" smtClean="0"/>
              <a:t>16/10/2023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B227-8001-9785-2A93-067CF0FC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0A68-0EEA-6D38-5CD0-8E5852CA6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76F2-8473-4308-8CBA-CA2980373E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656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075F0-27E1-25FB-DE7B-A32E9989304B}"/>
              </a:ext>
            </a:extLst>
          </p:cNvPr>
          <p:cNvSpPr txBox="1"/>
          <p:nvPr/>
        </p:nvSpPr>
        <p:spPr>
          <a:xfrm>
            <a:off x="176463" y="112295"/>
            <a:ext cx="119433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原版</a:t>
            </a:r>
            <a:endParaRPr lang="en-MY" altLang="zh-CN" sz="2000" b="1" dirty="0">
              <a:solidFill>
                <a:srgbClr val="FF0000"/>
              </a:solidFill>
            </a:endParaRPr>
          </a:p>
          <a:p>
            <a:endParaRPr lang="en-MY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滴雞精怎麼選？</a:t>
            </a:r>
            <a:r>
              <a:rPr lang="en-US" altLang="zh-TW" b="1" dirty="0">
                <a:solidFill>
                  <a:srgbClr val="FF0000"/>
                </a:solidFill>
              </a:rPr>
              <a:t>4</a:t>
            </a:r>
            <a:r>
              <a:rPr lang="zh-TW" altLang="en-US" b="1" dirty="0">
                <a:solidFill>
                  <a:srgbClr val="FF0000"/>
                </a:solidFill>
              </a:rPr>
              <a:t>個秘訣快做筆記 </a:t>
            </a:r>
            <a:endParaRPr lang="en-MY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近年來食安問題連環爆，若不想自己花時間、動手製作滴雞精，又該如何在琳瑯滿目的滴雞精產 品中，挑選到安心無負擔的優質品項？以下提供</a:t>
            </a:r>
            <a:r>
              <a:rPr lang="en-US" altLang="zh-TW" dirty="0"/>
              <a:t>4</a:t>
            </a:r>
            <a:r>
              <a:rPr lang="zh-TW" altLang="en-US" dirty="0"/>
              <a:t>個挑選秘訣作為參考。 </a:t>
            </a:r>
            <a:endParaRPr lang="en-MY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Check 1</a:t>
            </a:r>
            <a:r>
              <a:rPr lang="zh-TW" altLang="en-US" b="1" dirty="0">
                <a:solidFill>
                  <a:srgbClr val="FF0000"/>
                </a:solidFill>
              </a:rPr>
              <a:t>：成分天然無添加？</a:t>
            </a:r>
            <a:endParaRPr lang="en-MY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 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</a:t>
            </a:r>
            <a:endParaRPr lang="en-MY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Check 2</a:t>
            </a:r>
            <a:r>
              <a:rPr lang="zh-TW" altLang="en-US" b="1" dirty="0">
                <a:solidFill>
                  <a:srgbClr val="FF0000"/>
                </a:solidFill>
              </a:rPr>
              <a:t>：雞隻的選擇？ </a:t>
            </a:r>
            <a:endParaRPr lang="en-MY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有好的雞，才能做出好的原味滴雞精！中醫觀點認為「以陽補虛」，製作滴雞精時盡量選擇運動 量強、肉質結實、雄赳赳、氣昂昂的公雞，避免選擇母雞。母雞是蛋雞，淘汰後的老母雞油脂過 多、肉質過老。</a:t>
            </a:r>
            <a:endParaRPr lang="en-MY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Check 3</a:t>
            </a:r>
            <a:r>
              <a:rPr lang="zh-TW" altLang="en-US" b="1" dirty="0">
                <a:solidFill>
                  <a:srgbClr val="FF0000"/>
                </a:solidFill>
              </a:rPr>
              <a:t>：產銷履歷查得到？</a:t>
            </a:r>
            <a:endParaRPr lang="en-MY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 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dirty="0"/>
              <a:t>16</a:t>
            </a:r>
            <a:r>
              <a:rPr lang="zh-TW" altLang="en-US" dirty="0"/>
              <a:t>週的黑羽土公雞，也從食材源頭就做好雞種挑選和雞隻飼養的嚴格把關，獲得產銷合一的認證，更值得消費者信賴。</a:t>
            </a:r>
            <a:endParaRPr lang="en-MY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Check 4</a:t>
            </a:r>
            <a:r>
              <a:rPr lang="zh-TW" altLang="en-US" b="1" dirty="0">
                <a:solidFill>
                  <a:srgbClr val="FF0000"/>
                </a:solidFill>
              </a:rPr>
              <a:t>：製程嚴謹、零生菌？</a:t>
            </a:r>
            <a:endParaRPr lang="en-MY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 滴雞精的製作過程繁瑣，從具有產銷履歷之合法牧場到</a:t>
            </a:r>
            <a:r>
              <a:rPr lang="en-US" altLang="zh-TW" dirty="0"/>
              <a:t>CAS</a:t>
            </a:r>
            <a:r>
              <a:rPr lang="zh-TW" altLang="en-US" dirty="0"/>
              <a:t>認證之屠宰廠，經由獸醫師檢疫合格 後再進行宰殺，再從蒸煮、過濾、包裝到殺菌、裝箱、出廠，都需達到各種嚴謹的標準。民眾選 購時可先瞭解產品製作工廠，是否獲得國家級</a:t>
            </a:r>
            <a:r>
              <a:rPr lang="en-US" altLang="zh-TW" dirty="0"/>
              <a:t>CAS</a:t>
            </a:r>
            <a:r>
              <a:rPr lang="zh-TW" altLang="en-US" dirty="0"/>
              <a:t>、</a:t>
            </a:r>
            <a:r>
              <a:rPr lang="en-US" altLang="zh-TW" dirty="0"/>
              <a:t>HACCP</a:t>
            </a:r>
            <a:r>
              <a:rPr lang="zh-TW" altLang="en-US" dirty="0"/>
              <a:t>、</a:t>
            </a:r>
            <a:r>
              <a:rPr lang="en-US" altLang="zh-TW" dirty="0"/>
              <a:t>ISO 22000</a:t>
            </a:r>
            <a:r>
              <a:rPr lang="zh-TW" altLang="en-US" dirty="0"/>
              <a:t>、</a:t>
            </a:r>
            <a:r>
              <a:rPr lang="en-US" altLang="zh-TW" dirty="0"/>
              <a:t>ISO 14001</a:t>
            </a:r>
            <a:r>
              <a:rPr lang="zh-TW" altLang="en-US" dirty="0"/>
              <a:t>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291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C7FC8BE-BA93-ED8E-BEE1-1A08EB1E584D}"/>
              </a:ext>
            </a:extLst>
          </p:cNvPr>
          <p:cNvSpPr/>
          <p:nvPr/>
        </p:nvSpPr>
        <p:spPr>
          <a:xfrm>
            <a:off x="2868707" y="394447"/>
            <a:ext cx="9143999" cy="5385245"/>
          </a:xfrm>
          <a:prstGeom prst="cloudCallout">
            <a:avLst>
              <a:gd name="adj1" fmla="val -58067"/>
              <a:gd name="adj2" fmla="val 33736"/>
            </a:avLst>
          </a:prstGeom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" name="Picture 8" descr="Idea Images - Free Download on Freepik">
            <a:extLst>
              <a:ext uri="{FF2B5EF4-FFF2-40B4-BE49-F238E27FC236}">
                <a16:creationId xmlns:a16="http://schemas.microsoft.com/office/drawing/2014/main" id="{B1EEF89D-78C8-AE44-A163-427E91D6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222" y1="26222" x2="26222" y2="26222"/>
                        <a14:foregroundMark x1="37778" y1="18222" x2="37778" y2="18222"/>
                        <a14:foregroundMark x1="51556" y1="12000" x2="51556" y2="20889"/>
                        <a14:foregroundMark x1="65778" y1="13778" x2="59556" y2="20889"/>
                        <a14:foregroundMark x1="77333" y1="21778" x2="68444" y2="27111"/>
                        <a14:foregroundMark x1="85333" y1="35556" x2="72889" y2="34667"/>
                        <a14:foregroundMark x1="82667" y1="57778" x2="70222" y2="50667"/>
                        <a14:foregroundMark x1="51556" y1="14667" x2="25333" y2="17778"/>
                        <a14:foregroundMark x1="25333" y1="17778" x2="20000" y2="41778"/>
                        <a14:foregroundMark x1="20000" y1="41778" x2="26222" y2="65333"/>
                        <a14:foregroundMark x1="26222" y1="65333" x2="36000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6">
            <a:off x="7334963" y="2428817"/>
            <a:ext cx="1000382" cy="1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卡通女孩咬笔头思考学习中6125879图片免抠素材- 设计盒子">
            <a:extLst>
              <a:ext uri="{FF2B5EF4-FFF2-40B4-BE49-F238E27FC236}">
                <a16:creationId xmlns:a16="http://schemas.microsoft.com/office/drawing/2014/main" id="{13FBA0AE-BB5E-7631-9396-3AEB05582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3054445"/>
            <a:ext cx="3980329" cy="49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Images - Free Download on Freepik">
            <a:extLst>
              <a:ext uri="{FF2B5EF4-FFF2-40B4-BE49-F238E27FC236}">
                <a16:creationId xmlns:a16="http://schemas.microsoft.com/office/drawing/2014/main" id="{5145F805-6B82-6C0B-50E7-5D397768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222" y1="26222" x2="26222" y2="26222"/>
                        <a14:foregroundMark x1="37778" y1="18222" x2="37778" y2="18222"/>
                        <a14:foregroundMark x1="51556" y1="12000" x2="51556" y2="20889"/>
                        <a14:foregroundMark x1="65778" y1="13778" x2="59556" y2="20889"/>
                        <a14:foregroundMark x1="77333" y1="21778" x2="68444" y2="27111"/>
                        <a14:foregroundMark x1="85333" y1="35556" x2="72889" y2="34667"/>
                        <a14:foregroundMark x1="82667" y1="57778" x2="70222" y2="50667"/>
                        <a14:foregroundMark x1="51556" y1="14667" x2="25333" y2="17778"/>
                        <a14:foregroundMark x1="25333" y1="17778" x2="20000" y2="41778"/>
                        <a14:foregroundMark x1="20000" y1="41778" x2="26222" y2="65333"/>
                        <a14:foregroundMark x1="26222" y1="65333" x2="36000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6">
            <a:off x="4161455" y="2482165"/>
            <a:ext cx="1000382" cy="1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95F332-F222-0673-87C0-4AC84EB8BD7D}"/>
              </a:ext>
            </a:extLst>
          </p:cNvPr>
          <p:cNvSpPr txBox="1"/>
          <p:nvPr/>
        </p:nvSpPr>
        <p:spPr>
          <a:xfrm>
            <a:off x="3550024" y="2267290"/>
            <a:ext cx="8641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</a:rPr>
              <a:t>挑選滴鷄精的秘訣</a:t>
            </a:r>
            <a:endParaRPr lang="en-MY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2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dea Images - Free Download on Freepik">
            <a:extLst>
              <a:ext uri="{FF2B5EF4-FFF2-40B4-BE49-F238E27FC236}">
                <a16:creationId xmlns:a16="http://schemas.microsoft.com/office/drawing/2014/main" id="{EAA41090-CD27-EEAD-7A70-C657C6E5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436"/>
            <a:ext cx="101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887E1D-4074-D316-27CB-F158AAD0C729}"/>
              </a:ext>
            </a:extLst>
          </p:cNvPr>
          <p:cNvSpPr txBox="1"/>
          <p:nvPr/>
        </p:nvSpPr>
        <p:spPr>
          <a:xfrm>
            <a:off x="1019175" y="537880"/>
            <a:ext cx="1103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近年來食安問題連環爆，如何挑選到安心無負擔的優質滴雞精？ </a:t>
            </a:r>
            <a:endParaRPr lang="en-MY" sz="2800" b="1" dirty="0"/>
          </a:p>
        </p:txBody>
      </p:sp>
      <p:pic>
        <p:nvPicPr>
          <p:cNvPr id="2052" name="Picture 4" descr="100 種天然產品業務產品性質的圓形矢量標誌向量, 商业, 产品, 自然向量圖案素材免費下載，PNG，EPS和AI素材下載- Pngtree">
            <a:extLst>
              <a:ext uri="{FF2B5EF4-FFF2-40B4-BE49-F238E27FC236}">
                <a16:creationId xmlns:a16="http://schemas.microsoft.com/office/drawing/2014/main" id="{C6F91A56-7A18-64BC-B432-245564B1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1885950"/>
            <a:ext cx="2194112" cy="219411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公鸡卡通图片-公鸡卡通设计素材-公鸡卡通素材免费下载-万素网">
            <a:extLst>
              <a:ext uri="{FF2B5EF4-FFF2-40B4-BE49-F238E27FC236}">
                <a16:creationId xmlns:a16="http://schemas.microsoft.com/office/drawing/2014/main" id="{0C2CBC75-DF3A-9A8B-876C-1BB9E27E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53" y="2005853"/>
            <a:ext cx="1896596" cy="19543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用放大镜和词搜索插图库存例证. 插画包括有查出, 扩大化, 网络, 计算机, 业务量, 商业, 特写镜头- 156312908">
            <a:extLst>
              <a:ext uri="{FF2B5EF4-FFF2-40B4-BE49-F238E27FC236}">
                <a16:creationId xmlns:a16="http://schemas.microsoft.com/office/drawing/2014/main" id="{8756F90A-6D9C-9CA3-F28A-5933CC2D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44" y="2125755"/>
            <a:ext cx="2157305" cy="1733549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卡通工廠圖案素材| PNG和向量圖| 透明背景圖片| 免費下载- Pngtree">
            <a:extLst>
              <a:ext uri="{FF2B5EF4-FFF2-40B4-BE49-F238E27FC236}">
                <a16:creationId xmlns:a16="http://schemas.microsoft.com/office/drawing/2014/main" id="{7D75B0A3-3FCB-C248-63C7-3704D74B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18" y="1766048"/>
            <a:ext cx="2194111" cy="2194111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8E35DF-A07A-1D2A-546C-0143147B7AC7}"/>
              </a:ext>
            </a:extLst>
          </p:cNvPr>
          <p:cNvSpPr txBox="1"/>
          <p:nvPr/>
        </p:nvSpPr>
        <p:spPr>
          <a:xfrm>
            <a:off x="662119" y="4749280"/>
            <a:ext cx="188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天然成分</a:t>
            </a:r>
            <a:endParaRPr lang="en-MY" altLang="zh-CN" sz="2400" dirty="0"/>
          </a:p>
          <a:p>
            <a:pPr algn="ctr"/>
            <a:r>
              <a:rPr lang="en-MY" sz="2400" dirty="0"/>
              <a:t>0</a:t>
            </a:r>
            <a:r>
              <a:rPr lang="zh-CN" altLang="en-US" sz="2400" dirty="0"/>
              <a:t>添加</a:t>
            </a:r>
            <a:endParaRPr lang="en-MY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350E5-FF24-A8DB-AC61-A87D4A809AD7}"/>
              </a:ext>
            </a:extLst>
          </p:cNvPr>
          <p:cNvSpPr txBox="1"/>
          <p:nvPr/>
        </p:nvSpPr>
        <p:spPr>
          <a:xfrm>
            <a:off x="3801035" y="4749280"/>
            <a:ext cx="164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鷄隻首選</a:t>
            </a:r>
            <a:endParaRPr lang="en-MY" altLang="zh-CN" sz="2400" dirty="0"/>
          </a:p>
          <a:p>
            <a:pPr algn="ctr"/>
            <a:r>
              <a:rPr lang="zh-CN" altLang="en-US" sz="2400" dirty="0"/>
              <a:t>公鷄</a:t>
            </a:r>
            <a:endParaRPr lang="en-M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D0987-EEC5-F24E-42AC-86F1FAEA14AE}"/>
              </a:ext>
            </a:extLst>
          </p:cNvPr>
          <p:cNvSpPr txBox="1"/>
          <p:nvPr/>
        </p:nvSpPr>
        <p:spPr>
          <a:xfrm>
            <a:off x="6299869" y="4749280"/>
            <a:ext cx="236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產銷履歷</a:t>
            </a:r>
            <a:endParaRPr lang="en-MY" altLang="zh-CN" sz="2400" dirty="0"/>
          </a:p>
          <a:p>
            <a:pPr algn="ctr"/>
            <a:r>
              <a:rPr lang="zh-CN" altLang="en-US" sz="2400" dirty="0"/>
              <a:t>查得到</a:t>
            </a:r>
            <a:endParaRPr lang="en-MY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B0BEE-1A07-AEE7-F53F-2909690495B9}"/>
              </a:ext>
            </a:extLst>
          </p:cNvPr>
          <p:cNvSpPr txBox="1"/>
          <p:nvPr/>
        </p:nvSpPr>
        <p:spPr>
          <a:xfrm>
            <a:off x="9377082" y="4764833"/>
            <a:ext cx="188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製成嚴謹</a:t>
            </a:r>
            <a:endParaRPr lang="en-MY" altLang="zh-CN" sz="2400" dirty="0"/>
          </a:p>
          <a:p>
            <a:pPr algn="ctr"/>
            <a:r>
              <a:rPr lang="zh-CN" altLang="en-US" sz="2400" dirty="0"/>
              <a:t>零生菌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92365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HUI</dc:creator>
  <cp:lastModifiedBy>WEN HUI</cp:lastModifiedBy>
  <cp:revision>1</cp:revision>
  <dcterms:created xsi:type="dcterms:W3CDTF">2023-10-16T05:15:12Z</dcterms:created>
  <dcterms:modified xsi:type="dcterms:W3CDTF">2023-10-16T05:52:29Z</dcterms:modified>
</cp:coreProperties>
</file>