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6969"/>
    <a:srgbClr val="987B65"/>
    <a:srgbClr val="D3612B"/>
    <a:srgbClr val="EBA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17C79-4253-F5EE-1C04-8521377E7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D896AA-ADA7-070C-85FA-F4FD3B77F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32ED6D-1B8F-FEB7-0092-B169401F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4D3D-5181-BA40-9060-D3C0790FAC64}" type="datetimeFigureOut">
              <a:rPr lang="en-US" altLang="zh-TW" smtClean="0"/>
              <a:t>10/23/23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13CE60-52C4-8AD1-D772-3C5D55B8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355F54-AB34-384C-B0F6-040DACCF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020F-8FD1-E24C-9A9B-92D934C06B76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37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C6726-1D4B-1FC4-EC1C-4CBFB015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E2F388-797B-AD8B-E37C-94E8CCD00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35DDBA-6D42-3C5A-A28A-C92F748F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4D3D-5181-BA40-9060-D3C0790FAC64}" type="datetimeFigureOut">
              <a:rPr lang="en-US" altLang="zh-TW" smtClean="0"/>
              <a:t>10/23/23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0CA373-EE95-AA62-5601-A7C313AF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52CFA9-337B-8E05-7431-7504778D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020F-8FD1-E24C-9A9B-92D934C06B76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67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71A82FF-85AD-CD82-B0F9-E09BC5FAE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0A0898-918D-94C0-4459-40D38B1EA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131EC6-3E08-206F-75B0-0E0F78FC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4D3D-5181-BA40-9060-D3C0790FAC64}" type="datetimeFigureOut">
              <a:rPr lang="en-US" altLang="zh-TW" smtClean="0"/>
              <a:t>10/23/23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C72FC4-6F04-6613-963C-118449BA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CBF03E-14A0-7D7F-9ECE-F8DC277B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020F-8FD1-E24C-9A9B-92D934C06B76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80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8A816-8012-D3FE-D4E4-546B6E23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47FF81-2A85-D919-06F4-48B2BD0F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F1341E-20BA-1951-AEFD-C7E77986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4D3D-5181-BA40-9060-D3C0790FAC64}" type="datetimeFigureOut">
              <a:rPr lang="en-US" altLang="zh-TW" smtClean="0"/>
              <a:t>10/23/23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82BCBF-CA19-9EFD-85D3-F13B8C8F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2D7D79-5881-8FC3-0C71-E1FD5590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020F-8FD1-E24C-9A9B-92D934C06B76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16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35917-1CB8-88B5-42C8-F181EE08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BE2590-9CC9-F55E-5007-98C0BE5BC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B9E7D6-A7F4-FEF9-111C-3BD46448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4D3D-5181-BA40-9060-D3C0790FAC64}" type="datetimeFigureOut">
              <a:rPr lang="en-US" altLang="zh-TW" smtClean="0"/>
              <a:t>10/23/23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2C584D-F036-5BA1-4049-588A5F84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B3C3B-648A-C844-CD03-3B3B7842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020F-8FD1-E24C-9A9B-92D934C06B76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8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9DFF3-BC95-A387-B900-F81AC567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3018-6B7A-3198-E2D5-56FEC1CD3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D7213E-D064-7DB4-2FE5-A66721D0F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E6851E-7618-BEC9-67A8-92BA2589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4D3D-5181-BA40-9060-D3C0790FAC64}" type="datetimeFigureOut">
              <a:rPr lang="en-US" altLang="zh-TW" smtClean="0"/>
              <a:t>10/23/23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85F765-6015-777E-7BA3-DCF7598C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AF1ECF-C9C6-7318-C217-865A7F56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020F-8FD1-E24C-9A9B-92D934C06B76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81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31F3D-9AF0-D983-0873-A8FC2016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140C8F-0ED4-B7DB-BBE6-6F035111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DFD4EC-8B22-44B2-E6A7-062E2BB0C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70385E-0D21-E5F3-0C2A-2662665A7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ACDC25-00F3-5D06-39AB-3185F5A18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D5D14F3-CE4B-0CDE-FAC5-D1C581E2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4D3D-5181-BA40-9060-D3C0790FAC64}" type="datetimeFigureOut">
              <a:rPr lang="en-US" altLang="zh-TW" smtClean="0"/>
              <a:t>10/23/23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2A6C3DE-86E0-2C36-8995-2A5AD881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43F5354-04A9-70CD-B4AE-813FF3C0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020F-8FD1-E24C-9A9B-92D934C06B76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67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E45B2F-D3FC-23ED-E45E-E11D7E84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EEF336-5AEC-EFF6-45D7-9C4113BD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4D3D-5181-BA40-9060-D3C0790FAC64}" type="datetimeFigureOut">
              <a:rPr lang="en-US" altLang="zh-TW" smtClean="0"/>
              <a:t>10/23/23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BA48F1-B051-632F-C351-6CD4D9A1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2330E0-59E3-7BAF-DACF-4AE03487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020F-8FD1-E24C-9A9B-92D934C06B76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2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7F0ABCC-4D4E-DDB6-F5A9-9F25D4AB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4D3D-5181-BA40-9060-D3C0790FAC64}" type="datetimeFigureOut">
              <a:rPr lang="en-US" altLang="zh-TW" smtClean="0"/>
              <a:t>10/23/23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B07F94B-294F-33C5-DB6C-2055E4D8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6A65DF-83E0-D04F-D374-23CC51D3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020F-8FD1-E24C-9A9B-92D934C06B76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26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EF4AE-CEC4-241D-57EB-B2A42000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6C92FA-6811-4A68-2C02-767342218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F683C2-5F83-FFCE-A5CA-8D0B6828F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B69894-1088-08D8-E972-A8FA1531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4D3D-5181-BA40-9060-D3C0790FAC64}" type="datetimeFigureOut">
              <a:rPr lang="en-US" altLang="zh-TW" smtClean="0"/>
              <a:t>10/23/23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57F1A3-BCB8-573D-4DB3-8AF5F54D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6DBDF9-79B4-DCCD-35AF-74E3AFE3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020F-8FD1-E24C-9A9B-92D934C06B76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16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A7FB2-3FEB-2D23-4A2D-1CD6C1AA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C2BA767-6134-3968-4A7E-CA8B25C55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E4CD16-5F16-AD61-B95C-D94B8678E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AA43E8-F9A3-C118-BB16-821AB7E4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4D3D-5181-BA40-9060-D3C0790FAC64}" type="datetimeFigureOut">
              <a:rPr lang="en-US" altLang="zh-TW" smtClean="0"/>
              <a:t>10/23/23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2D5C23-1ECB-F628-1354-079AAF11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731A89-4483-F767-11E6-80614D05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020F-8FD1-E24C-9A9B-92D934C06B76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1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677107-6CF2-BDDF-E760-CDB60CE54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CC2DC3-FE70-2D2E-86A6-1D2C3EB18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FB47F0-398C-C0A2-33B7-1404709B6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34D3D-5181-BA40-9060-D3C0790FAC64}" type="datetimeFigureOut">
              <a:rPr lang="en-US" altLang="zh-TW" smtClean="0"/>
              <a:t>2023/10/23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61B1FE-6C1A-352A-57B1-608DF1ED9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09855-72FE-4122-E209-029CF50AB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020F-8FD1-E24C-9A9B-92D934C06B76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10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13B87-4B60-B8CE-A23F-A1544CAAA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34638" y="469255"/>
            <a:ext cx="11353239" cy="524817"/>
          </a:xfrm>
        </p:spPr>
        <p:txBody>
          <a:bodyPr>
            <a:normAutofit fontScale="90000"/>
          </a:bodyPr>
          <a:lstStyle/>
          <a:p>
            <a:r>
              <a:rPr lang="zh-TW" altLang="en-US" sz="3600" b="1" dirty="0">
                <a:solidFill>
                  <a:srgbClr val="D3612B"/>
                </a:solidFill>
              </a:rPr>
              <a:t>滴雞精怎麼選</a:t>
            </a:r>
            <a:r>
              <a:rPr lang="en-US" altLang="zh-TW" sz="3600" b="1" dirty="0">
                <a:solidFill>
                  <a:srgbClr val="D3612B"/>
                </a:solidFill>
              </a:rPr>
              <a:t>?4</a:t>
            </a:r>
            <a:r>
              <a:rPr lang="zh-TW" altLang="en-US" sz="3600" b="1" dirty="0">
                <a:solidFill>
                  <a:srgbClr val="D3612B"/>
                </a:solidFill>
              </a:rPr>
              <a:t>個秘訣快做筆記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C4C09B-C963-A865-E4CF-0CED81CC9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409" y="994072"/>
            <a:ext cx="11376067" cy="1655762"/>
          </a:xfrm>
        </p:spPr>
        <p:txBody>
          <a:bodyPr>
            <a:noAutofit/>
          </a:bodyPr>
          <a:lstStyle/>
          <a:p>
            <a:pPr algn="l"/>
            <a:r>
              <a:rPr lang="zh-TW" altLang="en-US" sz="1600" dirty="0"/>
              <a:t>近年來食安問題連環爆，若不想自己花時間、動手製作滴雞精，又該如何在琳瑯滿目的滴雞精產 品中，挑選到安心無負擔的優質品項</a:t>
            </a:r>
            <a:r>
              <a:rPr lang="en-US" altLang="zh-TW" sz="1600" dirty="0"/>
              <a:t>?</a:t>
            </a:r>
            <a:r>
              <a:rPr lang="zh-TW" altLang="en-US" sz="1600" dirty="0"/>
              <a:t>以下提供</a:t>
            </a:r>
            <a:r>
              <a:rPr lang="en-US" altLang="zh-TW" sz="1600" dirty="0"/>
              <a:t>4</a:t>
            </a:r>
            <a:r>
              <a:rPr lang="zh-TW" altLang="en-US" sz="1600" dirty="0"/>
              <a:t>個挑選秘訣作為參考。</a:t>
            </a:r>
          </a:p>
          <a:p>
            <a:pPr algn="l"/>
            <a:r>
              <a:rPr lang="en-US" altLang="zh-TW" sz="1600" b="1" dirty="0">
                <a:solidFill>
                  <a:srgbClr val="EBA186"/>
                </a:solidFill>
              </a:rPr>
              <a:t>Check 1:</a:t>
            </a:r>
            <a:r>
              <a:rPr lang="zh-TW" altLang="en-US" sz="1600" b="1" dirty="0">
                <a:solidFill>
                  <a:srgbClr val="EBA186"/>
                </a:solidFill>
              </a:rPr>
              <a:t>成分天然無添加</a:t>
            </a:r>
            <a:r>
              <a:rPr lang="en-US" altLang="zh-TW" sz="1600" b="1" dirty="0">
                <a:solidFill>
                  <a:srgbClr val="EBA186"/>
                </a:solidFill>
              </a:rPr>
              <a:t>?</a:t>
            </a:r>
            <a:endParaRPr lang="zh-TW" altLang="en-US" sz="1600" b="1" dirty="0">
              <a:solidFill>
                <a:srgbClr val="EBA186"/>
              </a:solidFill>
            </a:endParaRPr>
          </a:p>
          <a:p>
            <a:pPr algn="l"/>
            <a:r>
              <a:rPr lang="en-US" altLang="zh-TW" sz="1600" dirty="0"/>
              <a:t> </a:t>
            </a:r>
            <a:r>
              <a:rPr lang="zh-TW" altLang="en-US" sz="1600" dirty="0"/>
              <a:t>坊間滴雞精依據淬練的方法不同，顏色有深有淺，但是遵循古法、現代化設備滴釀淬鍊，只萃取 第一道最精華的純正滴雞精，應呈現「琥珀色」，完全不需調味就能散發濃醇香、無腥味、無雜 質。至於其他顏色的滴雞精，可能是淬練過程中添加中藥材，抑或是淬練完成後為了增加賣相和 口感，再加工調味所導致。</a:t>
            </a:r>
          </a:p>
          <a:p>
            <a:pPr algn="l"/>
            <a:r>
              <a:rPr lang="en-US" altLang="zh-TW" sz="1600" b="1" dirty="0">
                <a:solidFill>
                  <a:srgbClr val="EBA186"/>
                </a:solidFill>
              </a:rPr>
              <a:t>Check 2:</a:t>
            </a:r>
            <a:r>
              <a:rPr lang="zh-TW" altLang="en-US" sz="1600" b="1" dirty="0">
                <a:solidFill>
                  <a:srgbClr val="EBA186"/>
                </a:solidFill>
              </a:rPr>
              <a:t>雞隻的選擇</a:t>
            </a:r>
            <a:r>
              <a:rPr lang="en-US" altLang="zh-TW" sz="1600" b="1" dirty="0">
                <a:solidFill>
                  <a:srgbClr val="EBA186"/>
                </a:solidFill>
              </a:rPr>
              <a:t>?</a:t>
            </a:r>
            <a:endParaRPr lang="zh-TW" altLang="en-US" sz="1600" b="1" dirty="0">
              <a:solidFill>
                <a:srgbClr val="EBA186"/>
              </a:solidFill>
            </a:endParaRPr>
          </a:p>
          <a:p>
            <a:pPr algn="l"/>
            <a:r>
              <a:rPr lang="zh-TW" altLang="en-US" sz="1600" dirty="0"/>
              <a:t>有好的雞，才能做出好的原味滴雞精</a:t>
            </a:r>
            <a:r>
              <a:rPr lang="en-US" altLang="zh-TW" sz="1600" dirty="0"/>
              <a:t>!</a:t>
            </a:r>
            <a:r>
              <a:rPr lang="zh-TW" altLang="en-US" sz="1600" dirty="0"/>
              <a:t>中醫觀點認為「以陽補虛」，製作滴雞精時盡量選擇運動 量強、肉質結實、雄赳赳、氣昂昂的公雞，避免選擇母雞。母雞是蛋雞，淘汰後的老母雞油脂過 多、肉質過老。</a:t>
            </a:r>
          </a:p>
          <a:p>
            <a:pPr algn="l"/>
            <a:r>
              <a:rPr lang="en-US" altLang="zh-TW" sz="1600" b="1" dirty="0">
                <a:solidFill>
                  <a:srgbClr val="EBA186"/>
                </a:solidFill>
              </a:rPr>
              <a:t>Check 3:</a:t>
            </a:r>
            <a:r>
              <a:rPr lang="zh-TW" altLang="en-US" sz="1600" b="1" dirty="0">
                <a:solidFill>
                  <a:srgbClr val="EBA186"/>
                </a:solidFill>
              </a:rPr>
              <a:t>產銷履歷查得到</a:t>
            </a:r>
            <a:r>
              <a:rPr lang="en-US" altLang="zh-TW" sz="1600" b="1" dirty="0">
                <a:solidFill>
                  <a:srgbClr val="EBA186"/>
                </a:solidFill>
              </a:rPr>
              <a:t>? </a:t>
            </a:r>
            <a:endParaRPr lang="zh-TW" altLang="en-US" sz="1600" b="1" dirty="0">
              <a:solidFill>
                <a:srgbClr val="EBA186"/>
              </a:solidFill>
            </a:endParaRPr>
          </a:p>
          <a:p>
            <a:pPr algn="l"/>
            <a:r>
              <a:rPr lang="zh-TW" altLang="en-US" sz="1600" dirty="0"/>
              <a:t>產銷履歷是確保食材來源安心的保障機制之一，民眾選購滴雞精產品時，可以先看看是否完整的 生產履歷。目前國內有滴雞精業者，不但開放生產工廠及牧場供民眾參觀，其使用自有農場飼養、 無施打生長激素、無藥物殘留、從小喝牛樟芝液及吃益生菌長大、自然放養</a:t>
            </a:r>
            <a:r>
              <a:rPr lang="en-US" altLang="zh-TW" sz="1600" dirty="0"/>
              <a:t>16</a:t>
            </a:r>
            <a:r>
              <a:rPr lang="zh-TW" altLang="en-US" sz="1600" dirty="0"/>
              <a:t>週的黑羽土公雞， 也從食材源頭就做好雞種挑選和雞隻飼養的嚴格把關，獲得產銷合一的認證，更值得消費者信賴。</a:t>
            </a:r>
          </a:p>
          <a:p>
            <a:pPr algn="l"/>
            <a:r>
              <a:rPr lang="zh-TW" altLang="en-US" sz="1600" b="1" dirty="0">
                <a:solidFill>
                  <a:srgbClr val="EBA186"/>
                </a:solidFill>
              </a:rPr>
              <a:t> </a:t>
            </a:r>
            <a:r>
              <a:rPr lang="en-US" altLang="zh-TW" sz="1600" b="1" dirty="0">
                <a:solidFill>
                  <a:srgbClr val="EBA186"/>
                </a:solidFill>
              </a:rPr>
              <a:t>Check 4:</a:t>
            </a:r>
            <a:r>
              <a:rPr lang="zh-TW" altLang="en-US" sz="1600" b="1" dirty="0">
                <a:solidFill>
                  <a:srgbClr val="EBA186"/>
                </a:solidFill>
              </a:rPr>
              <a:t>製程嚴謹、零生菌</a:t>
            </a:r>
            <a:r>
              <a:rPr lang="en-US" altLang="zh-TW" sz="1600" b="1" dirty="0">
                <a:solidFill>
                  <a:srgbClr val="EBA186"/>
                </a:solidFill>
              </a:rPr>
              <a:t>? </a:t>
            </a:r>
            <a:endParaRPr lang="zh-TW" altLang="en-US" sz="1600" b="1" dirty="0">
              <a:solidFill>
                <a:srgbClr val="EBA186"/>
              </a:solidFill>
            </a:endParaRPr>
          </a:p>
          <a:p>
            <a:pPr algn="l"/>
            <a:r>
              <a:rPr lang="zh-TW" altLang="en-US" sz="1600" dirty="0"/>
              <a:t>滴雞精的製作過程繁瑣，從具有產銷履歷之合法牧場到</a:t>
            </a:r>
            <a:r>
              <a:rPr lang="en-US" altLang="zh-TW" sz="1600" dirty="0"/>
              <a:t>CAS</a:t>
            </a:r>
            <a:r>
              <a:rPr lang="zh-TW" altLang="en-US" sz="1600" dirty="0"/>
              <a:t>認證之屠宰廠，經由獸醫師檢疫合格 後再進行宰殺，再從蒸煮、過濾、包裝到殺菌、裝箱、出廠，都需達到各種嚴謹的標準。民眾選 購時可先瞭解產品製作工廠，是否獲得國家級</a:t>
            </a:r>
            <a:r>
              <a:rPr lang="en-US" altLang="zh-TW" sz="1600" dirty="0"/>
              <a:t>CAS</a:t>
            </a:r>
            <a:r>
              <a:rPr lang="zh-TW" altLang="en-US" sz="1600" dirty="0"/>
              <a:t>、</a:t>
            </a:r>
            <a:r>
              <a:rPr lang="en-US" altLang="zh-TW" sz="1600" dirty="0"/>
              <a:t>HACCP</a:t>
            </a:r>
            <a:r>
              <a:rPr lang="zh-TW" altLang="en-US" sz="1600" dirty="0"/>
              <a:t>、</a:t>
            </a:r>
            <a:r>
              <a:rPr lang="en-US" altLang="zh-TW" sz="1600" dirty="0"/>
              <a:t>ISO 22000</a:t>
            </a:r>
            <a:r>
              <a:rPr lang="zh-TW" altLang="en-US" sz="1600" dirty="0"/>
              <a:t>、</a:t>
            </a:r>
            <a:r>
              <a:rPr lang="en-US" altLang="zh-TW" sz="1600" dirty="0"/>
              <a:t>ISO 14001</a:t>
            </a:r>
            <a:r>
              <a:rPr lang="zh-TW" altLang="en-US" sz="1600" dirty="0"/>
              <a:t>、有機認 證及食在安心等專業認證，好的產品需經高溫高壓殺菌製程，完全無生菌，例如真空包裝於耐熱、 耐凍的食品鋁箔積層袋，接著運用高科技滅菌設備，再次確保安全性、零生菌且封鎖營養美味</a:t>
            </a:r>
            <a:r>
              <a:rPr lang="en-US" altLang="zh-TW" sz="1600" dirty="0"/>
              <a:t>; </a:t>
            </a:r>
            <a:r>
              <a:rPr lang="zh-TW" altLang="en-US" sz="1600" dirty="0"/>
              <a:t>接著，再檢視營養成分，高蛋白質、零脂肪、熱量低、無防腐劑、無人工添加物和調味料的滴雞 精，才能讓人喝了健康少負擔</a:t>
            </a:r>
          </a:p>
        </p:txBody>
      </p:sp>
    </p:spTree>
    <p:extLst>
      <p:ext uri="{BB962C8B-B14F-4D97-AF65-F5344CB8AC3E}">
        <p14:creationId xmlns:p14="http://schemas.microsoft.com/office/powerpoint/2010/main" val="57486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extLst>
              <a:ext uri="{FF2B5EF4-FFF2-40B4-BE49-F238E27FC236}">
                <a16:creationId xmlns:a16="http://schemas.microsoft.com/office/drawing/2014/main" id="{F9CC3121-532A-A87D-4B89-057CC147F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114" y="3731645"/>
            <a:ext cx="2108438" cy="228105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455E8E9-11D1-35A4-BEE5-C581738E0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61" y="544021"/>
            <a:ext cx="2324071" cy="21963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1C92665-16A2-176C-6065-43DDC2BE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4633460" y="3663492"/>
            <a:ext cx="3144170" cy="396343"/>
          </a:xfrm>
        </p:spPr>
        <p:txBody>
          <a:bodyPr>
            <a:normAutofit fontScale="90000"/>
          </a:bodyPr>
          <a:lstStyle/>
          <a:p>
            <a:r>
              <a:rPr lang="zh-TW" altLang="en-US" sz="5400" b="1" dirty="0">
                <a:ln/>
                <a:solidFill>
                  <a:srgbClr val="987B65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挑選滴雞精的秘訣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507FF69-7691-CF6C-05AD-DC8D3EC41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31" y="413949"/>
            <a:ext cx="5052096" cy="2687715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D767AAA-9B6F-9DD3-5883-1F04ED2B8643}"/>
              </a:ext>
            </a:extLst>
          </p:cNvPr>
          <p:cNvSpPr txBox="1"/>
          <p:nvPr/>
        </p:nvSpPr>
        <p:spPr>
          <a:xfrm>
            <a:off x="8994520" y="3017161"/>
            <a:ext cx="26183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DE6969"/>
                </a:solidFill>
                <a:latin typeface="+mj-ea"/>
                <a:ea typeface="+mj-ea"/>
              </a:rPr>
              <a:t>首選公雞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3C279CF-A407-C752-CB99-DD46FBE8A81B}"/>
              </a:ext>
            </a:extLst>
          </p:cNvPr>
          <p:cNvSpPr txBox="1"/>
          <p:nvPr/>
        </p:nvSpPr>
        <p:spPr>
          <a:xfrm>
            <a:off x="7777632" y="175286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dirty="0">
                <a:solidFill>
                  <a:srgbClr val="DE6969"/>
                </a:solidFill>
              </a:rPr>
              <a:t>Stop2:</a:t>
            </a:r>
            <a:endParaRPr lang="zh-TW" altLang="en-US" sz="3200" b="1" dirty="0">
              <a:solidFill>
                <a:srgbClr val="DE6969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5DEEA1C-381D-8D03-8D62-1BDF0932FF35}"/>
              </a:ext>
            </a:extLst>
          </p:cNvPr>
          <p:cNvSpPr txBox="1"/>
          <p:nvPr/>
        </p:nvSpPr>
        <p:spPr>
          <a:xfrm>
            <a:off x="530784" y="175286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dirty="0">
                <a:solidFill>
                  <a:srgbClr val="DE6969"/>
                </a:solidFill>
              </a:rPr>
              <a:t>Stop1:</a:t>
            </a:r>
            <a:endParaRPr lang="zh-TW" altLang="en-US" sz="3200" b="1" dirty="0">
              <a:solidFill>
                <a:srgbClr val="DE6969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B39968B-C580-2336-09E3-83D1E61E1361}"/>
              </a:ext>
            </a:extLst>
          </p:cNvPr>
          <p:cNvSpPr txBox="1"/>
          <p:nvPr/>
        </p:nvSpPr>
        <p:spPr>
          <a:xfrm>
            <a:off x="530784" y="3671833"/>
            <a:ext cx="1458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dirty="0">
                <a:solidFill>
                  <a:srgbClr val="DE6969"/>
                </a:solidFill>
              </a:rPr>
              <a:t>Stop3:</a:t>
            </a:r>
            <a:endParaRPr lang="zh-TW" altLang="en-US" sz="3200" b="1" dirty="0">
              <a:solidFill>
                <a:srgbClr val="DE6969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F51C09D-97CA-0598-9975-47BF5B2451FF}"/>
              </a:ext>
            </a:extLst>
          </p:cNvPr>
          <p:cNvSpPr txBox="1"/>
          <p:nvPr/>
        </p:nvSpPr>
        <p:spPr>
          <a:xfrm>
            <a:off x="7777632" y="3671833"/>
            <a:ext cx="1458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dirty="0">
                <a:solidFill>
                  <a:srgbClr val="DE6969"/>
                </a:solidFill>
              </a:rPr>
              <a:t>Stop4:</a:t>
            </a:r>
            <a:endParaRPr lang="zh-TW" altLang="en-US" sz="3200" b="1" dirty="0">
              <a:solidFill>
                <a:srgbClr val="DE6969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2BD946-0CE8-B231-393E-3E862F1684A9}"/>
              </a:ext>
            </a:extLst>
          </p:cNvPr>
          <p:cNvSpPr txBox="1"/>
          <p:nvPr/>
        </p:nvSpPr>
        <p:spPr>
          <a:xfrm flipH="1">
            <a:off x="4307057" y="413949"/>
            <a:ext cx="3657600" cy="169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8FAB112-84E1-5AC4-AE36-491983CD3FF3}"/>
              </a:ext>
            </a:extLst>
          </p:cNvPr>
          <p:cNvSpPr txBox="1"/>
          <p:nvPr/>
        </p:nvSpPr>
        <p:spPr>
          <a:xfrm>
            <a:off x="744971" y="2883883"/>
            <a:ext cx="58157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DE6969"/>
                </a:solidFill>
                <a:latin typeface="+mj-ea"/>
                <a:ea typeface="+mj-ea"/>
              </a:rPr>
              <a:t>成分天然零添加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9A03D66-EB70-B909-7E9D-2E9E799B0DC4}"/>
              </a:ext>
            </a:extLst>
          </p:cNvPr>
          <p:cNvSpPr txBox="1"/>
          <p:nvPr/>
        </p:nvSpPr>
        <p:spPr>
          <a:xfrm>
            <a:off x="636617" y="6011980"/>
            <a:ext cx="36929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DE6969"/>
                </a:solidFill>
                <a:latin typeface="+mj-ea"/>
                <a:ea typeface="+mj-ea"/>
              </a:rPr>
              <a:t>產銷履歷查得到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1722961D-3548-4C00-BEE9-F949552BE0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34" y="4410732"/>
            <a:ext cx="3289452" cy="163646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4CFE4772-1FED-ABA4-7B5F-2146B256B31B}"/>
              </a:ext>
            </a:extLst>
          </p:cNvPr>
          <p:cNvSpPr txBox="1"/>
          <p:nvPr/>
        </p:nvSpPr>
        <p:spPr>
          <a:xfrm>
            <a:off x="8185708" y="6036383"/>
            <a:ext cx="36929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DE6969"/>
                </a:solidFill>
                <a:latin typeface="+mj-ea"/>
                <a:ea typeface="+mj-ea"/>
              </a:rPr>
              <a:t>製成嚴謹零生箘</a:t>
            </a:r>
          </a:p>
        </p:txBody>
      </p:sp>
    </p:spTree>
    <p:extLst>
      <p:ext uri="{BB962C8B-B14F-4D97-AF65-F5344CB8AC3E}">
        <p14:creationId xmlns:p14="http://schemas.microsoft.com/office/powerpoint/2010/main" val="142824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2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滴雞精怎麼選?4個秘訣快做筆記</vt:lpstr>
      <vt:lpstr>挑選滴雞精的秘訣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滴雞精怎麼選?4個秘訣快做筆記</dc:title>
  <dc:creator>彭鈺娠</dc:creator>
  <cp:lastModifiedBy>彭鈺娠</cp:lastModifiedBy>
  <cp:revision>1</cp:revision>
  <dcterms:created xsi:type="dcterms:W3CDTF">2023-10-23T07:03:00Z</dcterms:created>
  <dcterms:modified xsi:type="dcterms:W3CDTF">2023-10-23T10:13:38Z</dcterms:modified>
</cp:coreProperties>
</file>