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3B867-9D81-B0C4-ED8B-FCCD225D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455213-22D2-2098-DC09-721B79C9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9E3502-67F8-292D-8318-79908C62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2D9137-C2B5-2049-7A7F-18CDCE79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2CC81-5116-FCBC-29E7-01D8CC6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CACA6-4FDB-C4E6-DEE9-94591EBE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6A7779-678E-7DCC-F05C-B42DF436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9AB04-7A8D-0764-2907-04F3355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2D3ED-901C-4F5F-43F1-42AE72F8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9D5D6-6971-0F0A-3FD6-61A38A4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26FFFA-E3C5-9F46-ED8A-626115EEA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AE8FE-20B8-3EFC-BE1C-6BC5BABA9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620E65-3F91-FF07-B174-8BBACA5E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57025-6BB5-9C1F-F283-611B7EFF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57C09-68EF-1BD7-DF90-2E7D8355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6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B4BF1-046E-E5B0-B923-3F0C96CF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BD857-B6F9-6E0F-89C1-3BFC5C8D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460F46-C1EB-FC34-64A6-77F19422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00168-B705-E329-AEE8-7A5A25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EDA4C-89E4-E255-E977-94C07356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F5FAA-BA37-A59B-60C1-ECECA24E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E6A078-3C34-B427-08EF-B9204D7E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89CC4-ED55-2BE8-7F05-D9EFDC72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9F237E-48B1-A3E8-6976-0B7A33D0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3A2610-F73B-5FC8-1638-9B465D32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0A196-9EE7-E604-6D55-DD4D3A9B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6B159-FFEE-FBD2-F5E3-C7D0EF97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688897-0475-5632-A75B-4CED33C9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203A2-F6F4-6415-4EB3-A0A7B735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0B8FF0-CFDC-1FDA-3B12-C8D0DDF4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90C7E9-7096-6881-19B4-BA41D61F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8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F2116-EA11-16ED-BBA5-293DD1BF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C336C-F331-BB21-869D-CB97450B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24B521-0229-B122-4FEF-042B3E49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8C1719-EAFF-0EEB-887C-278A190D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423E02-9000-BDD1-2488-DF42C4BDF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BA9E64-5F78-EA5C-B1B4-706D4029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B5B712-995E-3088-FF05-04533F00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DA2FBC-1DAC-83E9-8A89-5E81F7B5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2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1B804-6FCF-6967-667B-D044E9C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1420EA-BA51-946B-1B6E-726A075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6A954C-CB67-4882-334F-574B52A9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045ED2-F429-925A-42A9-7083B0E3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D65E00-4CF5-0C50-8B2F-57A7F8AF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4F45DC-9FE4-C2D3-6609-96258EB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B219D-1217-52B7-0C0A-5AAF5722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95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9914B-8066-1D7B-0B24-84801303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F0A69-1E96-7E29-9F0D-EF291B9D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21D5AD-E74B-E066-074B-2018DDF3D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FD3D70-3B1B-4EDE-FDC5-E489110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3F53A3-4E96-D6FF-BAF1-0A74D660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629E7E-67D7-6E26-6345-5BF1B53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28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99C80-3150-343A-4594-13B66ED4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D75838-4AFC-10CD-EBCD-41102D09C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FF95A3-2F6C-231C-16B4-DEDCC4563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9ACFAC-EA82-AD24-371B-C8CDDB2B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1FBC92-8C08-BC49-2C69-E5EF950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C5E921-6E25-1924-341E-A78D1C9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6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16A6B8-CA68-3078-4709-1C91F4C0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BC5A4A-02B7-3357-7328-8DC6920F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7BAA3-7867-18C3-97EC-9B4E55F6B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5781-3EF8-1C41-BDB8-422D0EEF19FA}" type="datetimeFigureOut">
              <a:rPr lang="en-US" altLang="zh-TW" smtClean="0"/>
              <a:t>10/23/23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8103B-2635-4FB6-019E-8BD12AEA0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0397B-01C4-34F2-EECB-735D82FEE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7BE6-11B9-0A49-801E-199A2CEADA6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77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857F740-1A72-3D3F-5FE4-3E10A538751F}"/>
              </a:ext>
            </a:extLst>
          </p:cNvPr>
          <p:cNvSpPr txBox="1"/>
          <p:nvPr/>
        </p:nvSpPr>
        <p:spPr>
          <a:xfrm>
            <a:off x="133684" y="151179"/>
            <a:ext cx="1192463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2"/>
                </a:solidFill>
              </a:rPr>
              <a:t>滴雞精怎麼選？</a:t>
            </a:r>
            <a:r>
              <a:rPr lang="en-US" altLang="zh-TW" sz="2000" b="1" dirty="0">
                <a:solidFill>
                  <a:schemeClr val="accent2"/>
                </a:solidFill>
              </a:rPr>
              <a:t>4</a:t>
            </a:r>
            <a:r>
              <a:rPr lang="zh-TW" altLang="en-US" sz="2000" b="1" dirty="0">
                <a:solidFill>
                  <a:schemeClr val="accent2"/>
                </a:solidFill>
              </a:rPr>
              <a:t>個秘訣快做筆記</a:t>
            </a:r>
          </a:p>
          <a:p>
            <a:r>
              <a:rPr lang="zh-TW" altLang="en-US" sz="2000" dirty="0"/>
              <a:t>近年來食安問題連環爆，若不想自己花時間、動手製作滴雞精，又該如何在琳瑯滿目的滴雞精產品中，挑選到安心無負擔的優質品項？以下提供</a:t>
            </a:r>
            <a:r>
              <a:rPr lang="en-US" altLang="zh-TW" sz="2000" dirty="0"/>
              <a:t>4</a:t>
            </a:r>
            <a:r>
              <a:rPr lang="zh-TW" altLang="en-US" sz="2000" dirty="0"/>
              <a:t>個挑選秘訣作為參考。</a:t>
            </a:r>
          </a:p>
          <a:p>
            <a:r>
              <a:rPr lang="en-US" altLang="zh-TW" sz="2000" b="1" dirty="0">
                <a:solidFill>
                  <a:schemeClr val="accent2"/>
                </a:solidFill>
              </a:rPr>
              <a:t>Check 1</a:t>
            </a:r>
            <a:r>
              <a:rPr lang="zh-TW" altLang="en-US" sz="2000" b="1" dirty="0">
                <a:solidFill>
                  <a:schemeClr val="accent2"/>
                </a:solidFill>
              </a:rPr>
              <a:t>：成分天然無添加？</a:t>
            </a:r>
            <a:r>
              <a:rPr lang="zh-TW" altLang="en-US" sz="2000" dirty="0"/>
              <a:t>坊間滴雞精依據淬練的方法不同，顏色有深有淺，但是遵循古法、現代化設備滴釀淬鍊，只萃取第一道最精華的純正滴雞精，應呈現「琥珀色」，完全不需調味就能散發濃醇香、無腥味、無雜質。至於其他顏色的滴雞精，可能是淬練過程中添加中藥材，抑或是淬練完成後為了增加賣相和口感，再加工調味所導致。</a:t>
            </a:r>
          </a:p>
          <a:p>
            <a:r>
              <a:rPr lang="en-US" altLang="zh-TW" sz="2000" b="1" dirty="0">
                <a:solidFill>
                  <a:schemeClr val="accent2"/>
                </a:solidFill>
              </a:rPr>
              <a:t>Check 2</a:t>
            </a:r>
            <a:r>
              <a:rPr lang="zh-TW" altLang="en-US" sz="2000" b="1" dirty="0">
                <a:solidFill>
                  <a:schemeClr val="accent2"/>
                </a:solidFill>
              </a:rPr>
              <a:t>：雞隻的選擇？</a:t>
            </a:r>
            <a:r>
              <a:rPr lang="zh-TW" altLang="en-US" sz="2000" dirty="0"/>
              <a:t>有好的雞，才能做出好的原味滴雞精！中醫觀點認為「以陽補虛」，製作滴雞精時盡量選擇運動量強、肉質結實、雄赳赳、氣昂昂的公雞，避免選擇母雞。母雞是蛋雞，淘汰後的老母雞油脂過多、肉質過老。</a:t>
            </a:r>
          </a:p>
          <a:p>
            <a:r>
              <a:rPr lang="en-US" altLang="zh-TW" sz="2000" b="1" dirty="0">
                <a:solidFill>
                  <a:schemeClr val="accent2"/>
                </a:solidFill>
              </a:rPr>
              <a:t>Check 3</a:t>
            </a:r>
            <a:r>
              <a:rPr lang="zh-TW" altLang="en-US" sz="2000" b="1" dirty="0">
                <a:solidFill>
                  <a:schemeClr val="accent2"/>
                </a:solidFill>
              </a:rPr>
              <a:t>：產銷履歷查得到？</a:t>
            </a:r>
            <a:r>
              <a:rPr lang="zh-TW" altLang="en-US" sz="2000" dirty="0"/>
              <a:t>產銷履歷是確保食材來源安心的保障機制之一，民眾選購滴雞精產品時，可以先看看是否完整的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sz="2000" dirty="0"/>
              <a:t>16</a:t>
            </a:r>
            <a:r>
              <a:rPr lang="zh-TW" altLang="en-US" sz="2000" dirty="0"/>
              <a:t>週的黑羽土公雞，也從食材源頭就做好雞種挑選和雞隻飼養的嚴格把關，獲得產銷合一的認證，更值得消費者信賴。</a:t>
            </a:r>
          </a:p>
          <a:p>
            <a:r>
              <a:rPr lang="en-US" altLang="zh-TW" sz="2000" b="1" dirty="0">
                <a:solidFill>
                  <a:schemeClr val="accent2"/>
                </a:solidFill>
              </a:rPr>
              <a:t>Check 4</a:t>
            </a:r>
            <a:r>
              <a:rPr lang="zh-TW" altLang="en-US" sz="2000" b="1" dirty="0">
                <a:solidFill>
                  <a:schemeClr val="accent2"/>
                </a:solidFill>
              </a:rPr>
              <a:t>：製程嚴謹、零生菌？</a:t>
            </a:r>
            <a:r>
              <a:rPr lang="zh-TW" altLang="en-US" sz="2000" dirty="0"/>
              <a:t>滴雞精的製作過程繁瑣，從具有產銷履歷之合法牧場到</a:t>
            </a:r>
            <a:r>
              <a:rPr lang="en-US" altLang="zh-TW" sz="2000" dirty="0"/>
              <a:t>CAS</a:t>
            </a:r>
            <a:r>
              <a:rPr lang="zh-TW" altLang="en-US" sz="2000" dirty="0"/>
              <a:t>認證之屠宰廠，經由獸醫師檢疫合格後再進行宰殺，再從蒸煮、過濾、包裝到殺菌、裝箱、出廠，都需達到各種嚴謹的標準。民眾選購時可先瞭解產品製作工廠，是否獲得國家級</a:t>
            </a:r>
            <a:r>
              <a:rPr lang="en-US" altLang="zh-TW" sz="2000" dirty="0"/>
              <a:t>CAS</a:t>
            </a:r>
            <a:r>
              <a:rPr lang="zh-TW" altLang="en-US" sz="2000" dirty="0"/>
              <a:t>、</a:t>
            </a:r>
            <a:r>
              <a:rPr lang="en-US" altLang="zh-TW" sz="2000" dirty="0"/>
              <a:t>HACCP</a:t>
            </a:r>
            <a:r>
              <a:rPr lang="zh-TW" altLang="en-US" sz="2000" dirty="0"/>
              <a:t>、</a:t>
            </a:r>
            <a:r>
              <a:rPr lang="en-US" altLang="zh-TW" sz="2000" dirty="0"/>
              <a:t>ISO 22000</a:t>
            </a:r>
            <a:r>
              <a:rPr lang="zh-TW" altLang="en-US" sz="2000" dirty="0"/>
              <a:t>、</a:t>
            </a:r>
            <a:r>
              <a:rPr lang="en-US" altLang="zh-TW" sz="2000" dirty="0"/>
              <a:t>ISO 14001</a:t>
            </a:r>
            <a:r>
              <a:rPr lang="zh-TW" altLang="en-US" sz="2000" dirty="0"/>
              <a:t>、有機認證及食在安心等專業認證，好的產品需經高溫高壓殺菌製程，完全無生菌，例如真空包裝於耐熱、耐凍的食品鋁箔積層袋，接著運用高科技滅菌設備，再次確保安全性、零生菌且封鎖營養美味；接著，再檢視營養成分，高蛋白質、零脂肪、熱量低、無防腐劑、無人工添加物和調味料的滴雞精，才能讓人喝了健康少負擔。</a:t>
            </a:r>
          </a:p>
        </p:txBody>
      </p:sp>
    </p:spTree>
    <p:extLst>
      <p:ext uri="{BB962C8B-B14F-4D97-AF65-F5344CB8AC3E}">
        <p14:creationId xmlns:p14="http://schemas.microsoft.com/office/powerpoint/2010/main" val="22260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B4F38D1-542D-6E96-12A5-0E0B1BEAEBE4}"/>
              </a:ext>
            </a:extLst>
          </p:cNvPr>
          <p:cNvSpPr/>
          <p:nvPr/>
        </p:nvSpPr>
        <p:spPr>
          <a:xfrm>
            <a:off x="8633048" y="2807465"/>
            <a:ext cx="2298427" cy="22984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E53A0C-643F-C601-5E3E-F1A941BE5732}"/>
              </a:ext>
            </a:extLst>
          </p:cNvPr>
          <p:cNvSpPr/>
          <p:nvPr/>
        </p:nvSpPr>
        <p:spPr>
          <a:xfrm>
            <a:off x="6056464" y="2807465"/>
            <a:ext cx="2298427" cy="22984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59A926-9F75-F8C5-9E86-A0525BD69BC8}"/>
              </a:ext>
            </a:extLst>
          </p:cNvPr>
          <p:cNvSpPr/>
          <p:nvPr/>
        </p:nvSpPr>
        <p:spPr>
          <a:xfrm>
            <a:off x="3430384" y="2798651"/>
            <a:ext cx="2298427" cy="22984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36E69E-EFE3-E14B-F6BA-C3E85DFB1319}"/>
              </a:ext>
            </a:extLst>
          </p:cNvPr>
          <p:cNvSpPr/>
          <p:nvPr/>
        </p:nvSpPr>
        <p:spPr>
          <a:xfrm>
            <a:off x="782379" y="2807465"/>
            <a:ext cx="2298427" cy="22984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3CDA59-A8B6-3EB4-1A4B-3439D4C5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6954" y="0"/>
            <a:ext cx="23085908" cy="2910136"/>
          </a:xfrm>
        </p:spPr>
        <p:txBody>
          <a:bodyPr>
            <a:normAutofit/>
          </a:bodyPr>
          <a:lstStyle/>
          <a:p>
            <a:pPr algn="ctr"/>
            <a:r>
              <a:rPr lang="zh-TW" altLang="en-US" sz="6500" b="1" dirty="0">
                <a:solidFill>
                  <a:schemeClr val="accent2">
                    <a:lumMod val="50000"/>
                  </a:schemeClr>
                </a:solidFill>
                <a:latin typeface="Bradley Hand" pitchFamily="2" charset="0"/>
              </a:rPr>
              <a:t>挑選滴雞精的小撇步！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FCCBA3-A63C-2D0A-8E0A-B480E08511B1}"/>
              </a:ext>
            </a:extLst>
          </p:cNvPr>
          <p:cNvSpPr txBox="1"/>
          <p:nvPr/>
        </p:nvSpPr>
        <p:spPr>
          <a:xfrm>
            <a:off x="1541550" y="1947315"/>
            <a:ext cx="8540058" cy="4001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近年來食安健康問題連爆，如何安心挑選健康安心無負擔的優質雞精呢？</a:t>
            </a:r>
          </a:p>
        </p:txBody>
      </p:sp>
      <p:pic>
        <p:nvPicPr>
          <p:cNvPr id="6" name="圖形 5" descr="雞">
            <a:extLst>
              <a:ext uri="{FF2B5EF4-FFF2-40B4-BE49-F238E27FC236}">
                <a16:creationId xmlns:a16="http://schemas.microsoft.com/office/drawing/2014/main" id="{C35871F8-5AAC-A4CB-0F3D-E216C0C5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523" y="2867460"/>
            <a:ext cx="2096147" cy="2096147"/>
          </a:xfrm>
          <a:prstGeom prst="rect">
            <a:avLst/>
          </a:prstGeom>
        </p:spPr>
      </p:pic>
      <p:pic>
        <p:nvPicPr>
          <p:cNvPr id="7" name="圖形 6" descr="條碼">
            <a:extLst>
              <a:ext uri="{FF2B5EF4-FFF2-40B4-BE49-F238E27FC236}">
                <a16:creationId xmlns:a16="http://schemas.microsoft.com/office/drawing/2014/main" id="{9AF85C13-1380-DEC5-185C-DE018D53B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5620" y="2769718"/>
            <a:ext cx="1628759" cy="1523407"/>
          </a:xfrm>
          <a:prstGeom prst="rect">
            <a:avLst/>
          </a:prstGeom>
        </p:spPr>
      </p:pic>
      <p:pic>
        <p:nvPicPr>
          <p:cNvPr id="8" name="圖形 7" descr="放大鏡">
            <a:extLst>
              <a:ext uri="{FF2B5EF4-FFF2-40B4-BE49-F238E27FC236}">
                <a16:creationId xmlns:a16="http://schemas.microsoft.com/office/drawing/2014/main" id="{26EC4C07-9AFE-C6B1-41AF-22AE2B115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1484" y="3347517"/>
            <a:ext cx="1523407" cy="1523407"/>
          </a:xfrm>
          <a:prstGeom prst="rect">
            <a:avLst/>
          </a:prstGeom>
        </p:spPr>
      </p:pic>
      <p:pic>
        <p:nvPicPr>
          <p:cNvPr id="9" name="圖形 8" descr="工廠">
            <a:extLst>
              <a:ext uri="{FF2B5EF4-FFF2-40B4-BE49-F238E27FC236}">
                <a16:creationId xmlns:a16="http://schemas.microsoft.com/office/drawing/2014/main" id="{92B7C83D-7B9E-8C22-CBDF-9C28D857C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8704469" y="2837741"/>
            <a:ext cx="2155586" cy="2155586"/>
          </a:xfrm>
          <a:prstGeom prst="rect">
            <a:avLst/>
          </a:prstGeom>
        </p:spPr>
      </p:pic>
      <p:pic>
        <p:nvPicPr>
          <p:cNvPr id="10" name="圖形 9" descr="燒瓶">
            <a:extLst>
              <a:ext uri="{FF2B5EF4-FFF2-40B4-BE49-F238E27FC236}">
                <a16:creationId xmlns:a16="http://schemas.microsoft.com/office/drawing/2014/main" id="{027B5195-5098-FD2A-FD6E-BF541D35FF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58692" flipH="1">
            <a:off x="1068423" y="2758633"/>
            <a:ext cx="2184894" cy="2184894"/>
          </a:xfrm>
          <a:prstGeom prst="rect">
            <a:avLst/>
          </a:prstGeom>
        </p:spPr>
      </p:pic>
      <p:pic>
        <p:nvPicPr>
          <p:cNvPr id="11" name="圖形 10" descr="關閉">
            <a:extLst>
              <a:ext uri="{FF2B5EF4-FFF2-40B4-BE49-F238E27FC236}">
                <a16:creationId xmlns:a16="http://schemas.microsoft.com/office/drawing/2014/main" id="{BC004876-CAFD-5AB8-39B2-D84A2E248D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06982">
            <a:off x="934330" y="3038571"/>
            <a:ext cx="780857" cy="780857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AB80787-E110-3BB1-F2EE-150CE14B6959}"/>
              </a:ext>
            </a:extLst>
          </p:cNvPr>
          <p:cNvSpPr txBox="1"/>
          <p:nvPr/>
        </p:nvSpPr>
        <p:spPr>
          <a:xfrm>
            <a:off x="783022" y="5105892"/>
            <a:ext cx="21505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成分天然零添加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A85F557-18DF-995F-84F2-31F5BAD58427}"/>
              </a:ext>
            </a:extLst>
          </p:cNvPr>
          <p:cNvSpPr txBox="1"/>
          <p:nvPr/>
        </p:nvSpPr>
        <p:spPr>
          <a:xfrm>
            <a:off x="3543593" y="5105892"/>
            <a:ext cx="21505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雞隻首選是公雞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3743763-5FF9-D4F2-6455-01D65BA28376}"/>
              </a:ext>
            </a:extLst>
          </p:cNvPr>
          <p:cNvSpPr txBox="1"/>
          <p:nvPr/>
        </p:nvSpPr>
        <p:spPr>
          <a:xfrm>
            <a:off x="5964722" y="5105892"/>
            <a:ext cx="21505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產銷履歷查得到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12B033-CA45-E0AC-6B9E-2FF790A34E8A}"/>
              </a:ext>
            </a:extLst>
          </p:cNvPr>
          <p:cNvSpPr txBox="1"/>
          <p:nvPr/>
        </p:nvSpPr>
        <p:spPr>
          <a:xfrm>
            <a:off x="8780922" y="5097078"/>
            <a:ext cx="21505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製成嚴謹零生菌</a:t>
            </a:r>
          </a:p>
        </p:txBody>
      </p:sp>
    </p:spTree>
    <p:extLst>
      <p:ext uri="{BB962C8B-B14F-4D97-AF65-F5344CB8AC3E}">
        <p14:creationId xmlns:p14="http://schemas.microsoft.com/office/powerpoint/2010/main" val="295057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挑選滴雞精的小撇步！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kelly352787@gmail.com</dc:creator>
  <cp:lastModifiedBy>kelly352787@gmail.com</cp:lastModifiedBy>
  <cp:revision>2</cp:revision>
  <dcterms:created xsi:type="dcterms:W3CDTF">2022-05-05T01:15:13Z</dcterms:created>
  <dcterms:modified xsi:type="dcterms:W3CDTF">2023-10-23T10:09:08Z</dcterms:modified>
</cp:coreProperties>
</file>