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85" d="100"/>
          <a:sy n="85" d="100"/>
        </p:scale>
        <p:origin x="1555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1-40D1-9F40-CC10CF437C84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1-40D1-9F40-CC10CF437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5140175"/>
        <c:axId val="1305144751"/>
      </c:radarChart>
      <c:catAx>
        <c:axId val="130514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5144751"/>
        <c:crosses val="autoZero"/>
        <c:auto val="1"/>
        <c:lblAlgn val="ctr"/>
        <c:lblOffset val="100"/>
        <c:noMultiLvlLbl val="0"/>
      </c:catAx>
      <c:valAx>
        <c:axId val="130514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514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年齡與每月所得關係圖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D7-4D17-8433-23119D4C8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2696159"/>
        <c:axId val="1382692415"/>
      </c:scatterChart>
      <c:valAx>
        <c:axId val="1382696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82692415"/>
        <c:crosses val="autoZero"/>
        <c:crossBetween val="midCat"/>
      </c:valAx>
      <c:valAx>
        <c:axId val="138269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82696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F0-4971-9A25-D4E52CB1FF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82682015"/>
        <c:axId val="1382680767"/>
      </c:lineChart>
      <c:dateAx>
        <c:axId val="1382682015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382680767"/>
        <c:crosses val="autoZero"/>
        <c:auto val="1"/>
        <c:lblOffset val="100"/>
        <c:baseTimeUnit val="months"/>
      </c:dateAx>
      <c:valAx>
        <c:axId val="1382680767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382682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23337707786521"/>
          <c:y val="0.1116892680081656"/>
          <c:w val="0.2181999125109361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A-4494-AC99-C09B2F7B5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7902191"/>
        <c:axId val="1487900943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6A-4494-AC99-C09B2F7B5A4F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6A-4494-AC99-C09B2F7B5A4F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6A-4494-AC99-C09B2F7B5A4F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6A-4494-AC99-C09B2F7B5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axId val="1487903439"/>
        <c:axId val="1487901359"/>
      </c:stockChart>
      <c:dateAx>
        <c:axId val="1487902191"/>
        <c:scaling>
          <c:orientation val="minMax"/>
        </c:scaling>
        <c:delete val="0"/>
        <c:axPos val="b"/>
        <c:numFmt formatCode="m/d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900943"/>
        <c:crosses val="autoZero"/>
        <c:auto val="1"/>
        <c:lblOffset val="100"/>
        <c:baseTimeUnit val="days"/>
      </c:dateAx>
      <c:valAx>
        <c:axId val="148790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276404199475065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902191"/>
        <c:crosses val="autoZero"/>
        <c:crossBetween val="between"/>
      </c:valAx>
      <c:valAx>
        <c:axId val="148790135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layout>
            <c:manualLayout>
              <c:xMode val="edge"/>
              <c:yMode val="edge"/>
              <c:x val="0.9249722222222222"/>
              <c:y val="0.32735309128025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903439"/>
        <c:crosses val="max"/>
        <c:crossBetween val="between"/>
      </c:valAx>
      <c:dateAx>
        <c:axId val="1487903439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148790135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C3C8DA9A-1026-4D23-8180-05E133F29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937352"/>
              </p:ext>
            </p:extLst>
          </p:nvPr>
        </p:nvGraphicFramePr>
        <p:xfrm>
          <a:off x="3131840" y="345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235B9F-7FF7-4114-9C5F-44E6FBBCA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03768"/>
              </p:ext>
            </p:extLst>
          </p:nvPr>
        </p:nvGraphicFramePr>
        <p:xfrm>
          <a:off x="3995936" y="1375417"/>
          <a:ext cx="3002631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877">
                  <a:extLst>
                    <a:ext uri="{9D8B030D-6E8A-4147-A177-3AD203B41FA5}">
                      <a16:colId xmlns:a16="http://schemas.microsoft.com/office/drawing/2014/main" val="2964485391"/>
                    </a:ext>
                  </a:extLst>
                </a:gridCol>
                <a:gridCol w="1000877">
                  <a:extLst>
                    <a:ext uri="{9D8B030D-6E8A-4147-A177-3AD203B41FA5}">
                      <a16:colId xmlns:a16="http://schemas.microsoft.com/office/drawing/2014/main" val="2104829890"/>
                    </a:ext>
                  </a:extLst>
                </a:gridCol>
                <a:gridCol w="1000877">
                  <a:extLst>
                    <a:ext uri="{9D8B030D-6E8A-4147-A177-3AD203B41FA5}">
                      <a16:colId xmlns:a16="http://schemas.microsoft.com/office/drawing/2014/main" val="6693576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評比項目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全體平均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292898"/>
                  </a:ext>
                </a:extLst>
              </a:tr>
              <a:tr h="372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5890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35255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17315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6803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270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1C2AF4C-5777-49AC-AC95-309053797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448762"/>
              </p:ext>
            </p:extLst>
          </p:nvPr>
        </p:nvGraphicFramePr>
        <p:xfrm>
          <a:off x="2843808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F42B41F-D18A-4CD6-817A-9B426A69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88928"/>
              </p:ext>
            </p:extLst>
          </p:nvPr>
        </p:nvGraphicFramePr>
        <p:xfrm>
          <a:off x="3632412" y="715516"/>
          <a:ext cx="3756744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66">
                  <a:extLst>
                    <a:ext uri="{9D8B030D-6E8A-4147-A177-3AD203B41FA5}">
                      <a16:colId xmlns:a16="http://schemas.microsoft.com/office/drawing/2014/main" val="4059311439"/>
                    </a:ext>
                  </a:extLst>
                </a:gridCol>
                <a:gridCol w="2528578">
                  <a:extLst>
                    <a:ext uri="{9D8B030D-6E8A-4147-A177-3AD203B41FA5}">
                      <a16:colId xmlns:a16="http://schemas.microsoft.com/office/drawing/2014/main" val="165909013"/>
                    </a:ext>
                  </a:extLst>
                </a:gridCol>
              </a:tblGrid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每月所得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3722415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96242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9471500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276224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3415033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3799182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42,000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972186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50,500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498602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443245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37,650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992301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937976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127302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15,800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372249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898609"/>
                  </a:ext>
                </a:extLst>
              </a:tr>
              <a:tr h="1673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8,000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30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9F63E7B-0649-41A1-A840-84D5484ED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848819"/>
              </p:ext>
            </p:extLst>
          </p:nvPr>
        </p:nvGraphicFramePr>
        <p:xfrm>
          <a:off x="3491880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2BDE38-F074-4107-9B20-DF7B7BEE6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98950"/>
              </p:ext>
            </p:extLst>
          </p:nvPr>
        </p:nvGraphicFramePr>
        <p:xfrm>
          <a:off x="3851920" y="615855"/>
          <a:ext cx="17780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43622605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121714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66891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3434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50775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15092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7875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77469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14907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3425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93874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61659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16257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5891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88607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75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BBD7678-FEBD-46FF-966F-9C56EB6D3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5077"/>
              </p:ext>
            </p:extLst>
          </p:nvPr>
        </p:nvGraphicFramePr>
        <p:xfrm>
          <a:off x="2195736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F298AC8-6AC3-4E29-A0C8-D4AE5D08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26554"/>
              </p:ext>
            </p:extLst>
          </p:nvPr>
        </p:nvGraphicFramePr>
        <p:xfrm>
          <a:off x="3660177" y="558924"/>
          <a:ext cx="3200400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22969546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86355573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5822293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61176717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5324461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87805006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36465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4474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54837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8925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01842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964074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509397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3591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492444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2852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87947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8477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5897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37152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49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687</TotalTime>
  <Words>390</Words>
  <Application>Microsoft Office PowerPoint</Application>
  <PresentationFormat>如螢幕大小 (4:3)</PresentationFormat>
  <Paragraphs>274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74</cp:revision>
  <dcterms:created xsi:type="dcterms:W3CDTF">2017-01-16T13:26:16Z</dcterms:created>
  <dcterms:modified xsi:type="dcterms:W3CDTF">2023-10-30T03:53:20Z</dcterms:modified>
</cp:coreProperties>
</file>