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6" d="100"/>
          <a:sy n="46" d="100"/>
        </p:scale>
        <p:origin x="29" y="8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28B6F-31C7-106B-AED5-8E3AC8AB7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EF235E-CDAD-3CE2-0548-DCA0275CB5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60DBC-7A97-3379-2CE6-5E6B6A60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0C47-66E8-4718-AFD0-4C35961C6616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F06CE-367F-BFFB-1849-775298AF0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C97FF-55E1-D93F-79E6-FC5B66204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C9F9-4BD6-47FC-9B14-AFAF5CE10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36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B4695-70B2-CCC5-3440-55FABB29D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4E64F1-9496-C96F-BA8B-A33B19FA7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167ED-A95A-4C12-BEA6-2B204B367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0C47-66E8-4718-AFD0-4C35961C6616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9B2BB-6061-3551-587C-77228936C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ECB34-6D4F-0525-7A04-8ADB921CE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C9F9-4BD6-47FC-9B14-AFAF5CE10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93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AF06FA-D6A7-53F4-CB08-3F8F0B9749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0DE60C-AB18-BA56-534B-B7714AE65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4246F-B170-FF73-72E1-4EEC9348A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0C47-66E8-4718-AFD0-4C35961C6616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9CB9E-2C1B-AE04-AD3A-90E1605A2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BD982-1573-496D-2D68-8FC42EB68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C9F9-4BD6-47FC-9B14-AFAF5CE10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617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332B4-2A0F-1B50-EB06-A73E75A37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0C830-7EB9-0ABD-77FC-7A0D17D47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642BC-FD9A-3367-BB49-1F858C521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0C47-66E8-4718-AFD0-4C35961C6616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C4F90-9192-786D-095F-CFC6D78FC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48883-DD8A-F021-9F89-28F5433C8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C9F9-4BD6-47FC-9B14-AFAF5CE10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25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6CBF5-A784-6A6B-4B7E-FD73674AB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B94C0-8E10-22BD-33E6-D7248B8E3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8ADE9-7AA0-6E5D-E26B-243788380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0C47-66E8-4718-AFD0-4C35961C6616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B16F8-0205-7559-D65B-8459CB088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16130-9464-4A6A-A5F0-C666885AD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C9F9-4BD6-47FC-9B14-AFAF5CE10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880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E9EDA-2FB3-B7FA-5A40-979B4917E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D857D-25EC-9D56-9A92-EF7D4151CD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2281C2-6D53-4B55-205B-94BA95418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926A5C-D2F0-6786-B2B8-95D78A2F7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0C47-66E8-4718-AFD0-4C35961C6616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BE8CE9-2AF9-3FCE-0CA8-E5F298756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62F968-136F-D434-1E92-1DFE165A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C9F9-4BD6-47FC-9B14-AFAF5CE10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67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4EF23-B4AB-DA51-85FF-ACA562336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7EBBF-B777-AE99-9CD3-41EFF2D55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F4E69-1C24-1979-2DC7-38D8959BE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211C86-BF96-E7FC-94B3-455389C146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CA1AFF-262C-BDCF-A808-8135B3E7D4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E6847E-C31E-DDCF-9AAC-0A77FA1E3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0C47-66E8-4718-AFD0-4C35961C6616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B2099A-05BC-D15A-1D3A-E560D8E9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941D47-1A4D-AAAC-7904-705A8B753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C9F9-4BD6-47FC-9B14-AFAF5CE10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62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B4FD-9E9F-8CCD-984F-CBD43731E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73685E-36EE-5051-D06A-FC54148B3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0C47-66E8-4718-AFD0-4C35961C6616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57EFAF-E342-E7EB-92A4-C66E3FD95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F39C02-887C-AE99-3AF2-7E7B461A0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C9F9-4BD6-47FC-9B14-AFAF5CE10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018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478046-6888-01B5-E127-429529DA2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0C47-66E8-4718-AFD0-4C35961C6616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56CA1B-F4EC-E49E-F744-3D2671D29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2E78F-A9F1-A4D1-949B-B3EA2F917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C9F9-4BD6-47FC-9B14-AFAF5CE10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814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68F89-90A9-AFED-FF0A-0FDC7A38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833D4-07B9-31D3-33B6-33ACC815B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211286-E4CE-D7A3-5E33-C5C085F57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2791A-D6D9-DD56-F4A3-98986B528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0C47-66E8-4718-AFD0-4C35961C6616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098A73-16AE-14E0-DE41-BC4319FC9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BBFD65-4334-F971-B6FC-AF0A1C5CC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C9F9-4BD6-47FC-9B14-AFAF5CE10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60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0484B-5075-2AE4-3C38-E56C8AB91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3FDCA-0760-E344-9DFA-EECC306279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25E70A-BEBC-3EAD-37DB-D35064F3C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68D7D-AE6A-436F-431B-653E3463A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0C47-66E8-4718-AFD0-4C35961C6616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84156F-0F6B-BEF2-AE04-6D7EE949E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F01FD2-4394-62C0-048D-BD302AD0B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C9F9-4BD6-47FC-9B14-AFAF5CE10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86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E02274-E49B-C224-B498-323F98AD2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6FA6A-8C23-4354-017B-CC8E62E21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68959-6322-D747-3C94-014714E6C0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E0C47-66E8-4718-AFD0-4C35961C6616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2625D-D5A8-AB77-0045-D8F80CFBB7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B65A4-45DD-148B-052F-F1598C169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DC9F9-4BD6-47FC-9B14-AFAF5CE10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5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>
            <a:extLst>
              <a:ext uri="{FF2B5EF4-FFF2-40B4-BE49-F238E27FC236}">
                <a16:creationId xmlns:a16="http://schemas.microsoft.com/office/drawing/2014/main" id="{EFF810DD-6DC3-8C63-1B18-3F2EEA5D3C2F}"/>
              </a:ext>
            </a:extLst>
          </p:cNvPr>
          <p:cNvSpPr/>
          <p:nvPr/>
        </p:nvSpPr>
        <p:spPr>
          <a:xfrm>
            <a:off x="0" y="0"/>
            <a:ext cx="12206426" cy="6858000"/>
          </a:xfrm>
          <a:prstGeom prst="rect">
            <a:avLst/>
          </a:prstGeom>
          <a:solidFill>
            <a:srgbClr val="AAA0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" name="矩形 4">
            <a:extLst>
              <a:ext uri="{FF2B5EF4-FFF2-40B4-BE49-F238E27FC236}">
                <a16:creationId xmlns:a16="http://schemas.microsoft.com/office/drawing/2014/main" id="{5850BB40-713B-B081-52E1-58029C0F7F62}"/>
              </a:ext>
            </a:extLst>
          </p:cNvPr>
          <p:cNvSpPr/>
          <p:nvPr/>
        </p:nvSpPr>
        <p:spPr>
          <a:xfrm>
            <a:off x="6103213" y="0"/>
            <a:ext cx="4783016" cy="6858000"/>
          </a:xfrm>
          <a:prstGeom prst="rect">
            <a:avLst/>
          </a:prstGeom>
          <a:solidFill>
            <a:srgbClr val="ECD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E0417A-8D23-0883-AA85-F5427A515E3F}"/>
              </a:ext>
            </a:extLst>
          </p:cNvPr>
          <p:cNvSpPr txBox="1"/>
          <p:nvPr/>
        </p:nvSpPr>
        <p:spPr>
          <a:xfrm>
            <a:off x="3552189" y="585444"/>
            <a:ext cx="50837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創意觀光</a:t>
            </a:r>
            <a:endParaRPr lang="en-US" sz="9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BF2D12-7A55-FA1D-8096-A2EF015FD1B8}"/>
              </a:ext>
            </a:extLst>
          </p:cNvPr>
          <p:cNvSpPr txBox="1"/>
          <p:nvPr/>
        </p:nvSpPr>
        <p:spPr>
          <a:xfrm>
            <a:off x="4018209" y="2109100"/>
            <a:ext cx="4170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作品名稱：三角輪嬰兒車</a:t>
            </a:r>
            <a:endParaRPr lang="en-US" sz="2800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4CABAD-84F9-A897-0428-789080740B60}"/>
              </a:ext>
            </a:extLst>
          </p:cNvPr>
          <p:cNvSpPr txBox="1"/>
          <p:nvPr/>
        </p:nvSpPr>
        <p:spPr>
          <a:xfrm>
            <a:off x="4282690" y="4234488"/>
            <a:ext cx="36286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組員： </a:t>
            </a:r>
            <a:r>
              <a:rPr lang="en-US" altLang="zh-CN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B10905009  </a:t>
            </a:r>
            <a:r>
              <a:rPr lang="zh-CN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陳荷昀</a:t>
            </a:r>
            <a:endParaRPr lang="en-US" altLang="zh-CN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B11135057  </a:t>
            </a:r>
            <a:r>
              <a:rPr lang="zh-CN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徐嘉瑜</a:t>
            </a:r>
            <a:endParaRPr lang="en-US" altLang="zh-CN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B11135036  </a:t>
            </a:r>
            <a:r>
              <a:rPr lang="zh-CN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林祉均</a:t>
            </a:r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B11118037  </a:t>
            </a:r>
            <a:r>
              <a:rPr lang="zh-CN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潘雯蕙</a:t>
            </a:r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6B3A34-ABF2-6D2E-9CF6-BC4C715D2C70}"/>
              </a:ext>
            </a:extLst>
          </p:cNvPr>
          <p:cNvSpPr txBox="1"/>
          <p:nvPr/>
        </p:nvSpPr>
        <p:spPr>
          <a:xfrm>
            <a:off x="4736261" y="5677049"/>
            <a:ext cx="2733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指導老師：施雅惠老師</a:t>
            </a:r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椭圆 25">
            <a:extLst>
              <a:ext uri="{FF2B5EF4-FFF2-40B4-BE49-F238E27FC236}">
                <a16:creationId xmlns:a16="http://schemas.microsoft.com/office/drawing/2014/main" id="{7DE23B6D-4D0A-7F8C-4B05-53C65356DCFC}"/>
              </a:ext>
            </a:extLst>
          </p:cNvPr>
          <p:cNvSpPr/>
          <p:nvPr/>
        </p:nvSpPr>
        <p:spPr>
          <a:xfrm>
            <a:off x="8311925" y="1704644"/>
            <a:ext cx="347296" cy="347296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0" name="椭圆 21">
            <a:extLst>
              <a:ext uri="{FF2B5EF4-FFF2-40B4-BE49-F238E27FC236}">
                <a16:creationId xmlns:a16="http://schemas.microsoft.com/office/drawing/2014/main" id="{AA9AE3C9-82BD-DD43-8605-B67CA67721F0}"/>
              </a:ext>
            </a:extLst>
          </p:cNvPr>
          <p:cNvSpPr/>
          <p:nvPr/>
        </p:nvSpPr>
        <p:spPr>
          <a:xfrm>
            <a:off x="2368565" y="5287992"/>
            <a:ext cx="1038351" cy="998079"/>
          </a:xfrm>
          <a:prstGeom prst="ellipse">
            <a:avLst/>
          </a:prstGeom>
          <a:solidFill>
            <a:srgbClr val="BDC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1" name="椭圆 23">
            <a:extLst>
              <a:ext uri="{FF2B5EF4-FFF2-40B4-BE49-F238E27FC236}">
                <a16:creationId xmlns:a16="http://schemas.microsoft.com/office/drawing/2014/main" id="{2DB0359C-3517-D538-8214-0C9CB7652144}"/>
              </a:ext>
            </a:extLst>
          </p:cNvPr>
          <p:cNvSpPr/>
          <p:nvPr/>
        </p:nvSpPr>
        <p:spPr>
          <a:xfrm>
            <a:off x="228551" y="90268"/>
            <a:ext cx="731226" cy="731226"/>
          </a:xfrm>
          <a:prstGeom prst="ellipse">
            <a:avLst/>
          </a:prstGeom>
          <a:solidFill>
            <a:srgbClr val="ECD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grpSp>
        <p:nvGrpSpPr>
          <p:cNvPr id="12" name="组合 12">
            <a:extLst>
              <a:ext uri="{FF2B5EF4-FFF2-40B4-BE49-F238E27FC236}">
                <a16:creationId xmlns:a16="http://schemas.microsoft.com/office/drawing/2014/main" id="{96A241C1-B822-FEE6-AFB3-3D820750F1D8}"/>
              </a:ext>
            </a:extLst>
          </p:cNvPr>
          <p:cNvGrpSpPr/>
          <p:nvPr/>
        </p:nvGrpSpPr>
        <p:grpSpPr>
          <a:xfrm>
            <a:off x="5586065" y="6286071"/>
            <a:ext cx="1016000" cy="152400"/>
            <a:chOff x="-2407920" y="-1463040"/>
            <a:chExt cx="1828800" cy="274320"/>
          </a:xfrm>
          <a:solidFill>
            <a:srgbClr val="CCB5A5"/>
          </a:solidFill>
        </p:grpSpPr>
        <p:sp>
          <p:nvSpPr>
            <p:cNvPr id="13" name="椭圆 13">
              <a:extLst>
                <a:ext uri="{FF2B5EF4-FFF2-40B4-BE49-F238E27FC236}">
                  <a16:creationId xmlns:a16="http://schemas.microsoft.com/office/drawing/2014/main" id="{35E0603A-C3E5-9B25-88E1-2C00ED042E42}"/>
                </a:ext>
              </a:extLst>
            </p:cNvPr>
            <p:cNvSpPr/>
            <p:nvPr/>
          </p:nvSpPr>
          <p:spPr>
            <a:xfrm>
              <a:off x="-240792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4" name="椭圆 14">
              <a:extLst>
                <a:ext uri="{FF2B5EF4-FFF2-40B4-BE49-F238E27FC236}">
                  <a16:creationId xmlns:a16="http://schemas.microsoft.com/office/drawing/2014/main" id="{0BEFBD2E-7C01-CCBA-27F0-88C6111405FD}"/>
                </a:ext>
              </a:extLst>
            </p:cNvPr>
            <p:cNvSpPr/>
            <p:nvPr/>
          </p:nvSpPr>
          <p:spPr>
            <a:xfrm>
              <a:off x="-188976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5" name="椭圆 15">
              <a:extLst>
                <a:ext uri="{FF2B5EF4-FFF2-40B4-BE49-F238E27FC236}">
                  <a16:creationId xmlns:a16="http://schemas.microsoft.com/office/drawing/2014/main" id="{0080ED8A-12A2-82A1-7E9F-039F742A2EB2}"/>
                </a:ext>
              </a:extLst>
            </p:cNvPr>
            <p:cNvSpPr/>
            <p:nvPr/>
          </p:nvSpPr>
          <p:spPr>
            <a:xfrm>
              <a:off x="-137160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6" name="椭圆 16">
              <a:extLst>
                <a:ext uri="{FF2B5EF4-FFF2-40B4-BE49-F238E27FC236}">
                  <a16:creationId xmlns:a16="http://schemas.microsoft.com/office/drawing/2014/main" id="{CA584E31-5B25-947D-309F-4CD75C7D7ABE}"/>
                </a:ext>
              </a:extLst>
            </p:cNvPr>
            <p:cNvSpPr/>
            <p:nvPr/>
          </p:nvSpPr>
          <p:spPr>
            <a:xfrm>
              <a:off x="-85344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pic>
        <p:nvPicPr>
          <p:cNvPr id="17" name="Picture 16" descr="A cartoon of a baby carriage&#10;&#10;Description automatically generated with low confidence">
            <a:extLst>
              <a:ext uri="{FF2B5EF4-FFF2-40B4-BE49-F238E27FC236}">
                <a16:creationId xmlns:a16="http://schemas.microsoft.com/office/drawing/2014/main" id="{4747141E-B8A9-58AF-D141-627A92899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3833" l="10000" r="90000">
                        <a14:foregroundMark x1="34778" y1="21333" x2="34778" y2="21333"/>
                        <a14:foregroundMark x1="34444" y1="21500" x2="32111" y2="29500"/>
                        <a14:foregroundMark x1="32111" y1="29500" x2="37556" y2="34500"/>
                        <a14:foregroundMark x1="37556" y1="34500" x2="45222" y2="35000"/>
                        <a14:foregroundMark x1="45222" y1="35000" x2="49444" y2="29333"/>
                        <a14:foregroundMark x1="49444" y1="29333" x2="49222" y2="13500"/>
                        <a14:foregroundMark x1="49222" y1="13500" x2="39222" y2="23333"/>
                        <a14:foregroundMark x1="34000" y1="36333" x2="34000" y2="36333"/>
                        <a14:foregroundMark x1="31778" y1="36667" x2="50778" y2="35000"/>
                        <a14:foregroundMark x1="50778" y1="35000" x2="71778" y2="37500"/>
                        <a14:foregroundMark x1="36333" y1="28000" x2="41778" y2="28000"/>
                        <a14:foregroundMark x1="41778" y1="28000" x2="34000" y2="29833"/>
                        <a14:foregroundMark x1="34000" y1="29833" x2="36222" y2="23667"/>
                        <a14:foregroundMark x1="36222" y1="23667" x2="38444" y2="22167"/>
                        <a14:foregroundMark x1="79778" y1="17333" x2="76778" y2="18500"/>
                        <a14:foregroundMark x1="75444" y1="18833" x2="70667" y2="33167"/>
                        <a14:foregroundMark x1="70667" y1="33167" x2="70778" y2="33667"/>
                        <a14:foregroundMark x1="42667" y1="63167" x2="59222" y2="63667"/>
                        <a14:foregroundMark x1="59222" y1="63667" x2="59222" y2="63500"/>
                        <a14:foregroundMark x1="58000" y1="66500" x2="60444" y2="70333"/>
                        <a14:foregroundMark x1="35889" y1="73833" x2="40556" y2="81167"/>
                        <a14:foregroundMark x1="40556" y1="81167" x2="42222" y2="87833"/>
                        <a14:foregroundMark x1="35111" y1="91333" x2="39889" y2="93833"/>
                        <a14:foregroundMark x1="39889" y1="93833" x2="42556" y2="93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029" y="5679845"/>
            <a:ext cx="1957388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354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>
            <a:extLst>
              <a:ext uri="{FF2B5EF4-FFF2-40B4-BE49-F238E27FC236}">
                <a16:creationId xmlns:a16="http://schemas.microsoft.com/office/drawing/2014/main" id="{1F9017EB-EF9E-7CDB-149B-8C6FF69E42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AA0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" name="矩形 4">
            <a:extLst>
              <a:ext uri="{FF2B5EF4-FFF2-40B4-BE49-F238E27FC236}">
                <a16:creationId xmlns:a16="http://schemas.microsoft.com/office/drawing/2014/main" id="{4F174058-74D7-E773-BAA7-BD801E722F45}"/>
              </a:ext>
            </a:extLst>
          </p:cNvPr>
          <p:cNvSpPr/>
          <p:nvPr/>
        </p:nvSpPr>
        <p:spPr>
          <a:xfrm>
            <a:off x="355133" y="482299"/>
            <a:ext cx="11481733" cy="58934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4" name="椭圆 7">
            <a:extLst>
              <a:ext uri="{FF2B5EF4-FFF2-40B4-BE49-F238E27FC236}">
                <a16:creationId xmlns:a16="http://schemas.microsoft.com/office/drawing/2014/main" id="{C3872777-0932-43F6-D762-D73EB00936DF}"/>
              </a:ext>
            </a:extLst>
          </p:cNvPr>
          <p:cNvSpPr/>
          <p:nvPr/>
        </p:nvSpPr>
        <p:spPr>
          <a:xfrm>
            <a:off x="680143" y="6093763"/>
            <a:ext cx="543903" cy="523087"/>
          </a:xfrm>
          <a:prstGeom prst="ellipse">
            <a:avLst/>
          </a:prstGeom>
          <a:solidFill>
            <a:srgbClr val="BDC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grpSp>
        <p:nvGrpSpPr>
          <p:cNvPr id="5" name="组合 12">
            <a:extLst>
              <a:ext uri="{FF2B5EF4-FFF2-40B4-BE49-F238E27FC236}">
                <a16:creationId xmlns:a16="http://schemas.microsoft.com/office/drawing/2014/main" id="{0278DE1D-A28F-F10C-F225-1F2971353A54}"/>
              </a:ext>
            </a:extLst>
          </p:cNvPr>
          <p:cNvGrpSpPr/>
          <p:nvPr/>
        </p:nvGrpSpPr>
        <p:grpSpPr>
          <a:xfrm>
            <a:off x="5587998" y="6022729"/>
            <a:ext cx="1016000" cy="152400"/>
            <a:chOff x="-2407920" y="-1463040"/>
            <a:chExt cx="1828800" cy="274320"/>
          </a:xfrm>
          <a:solidFill>
            <a:srgbClr val="CCB5A5"/>
          </a:solidFill>
        </p:grpSpPr>
        <p:sp>
          <p:nvSpPr>
            <p:cNvPr id="6" name="椭圆 13">
              <a:extLst>
                <a:ext uri="{FF2B5EF4-FFF2-40B4-BE49-F238E27FC236}">
                  <a16:creationId xmlns:a16="http://schemas.microsoft.com/office/drawing/2014/main" id="{6600BDBF-0B31-DC57-D8B6-C70E30654862}"/>
                </a:ext>
              </a:extLst>
            </p:cNvPr>
            <p:cNvSpPr/>
            <p:nvPr/>
          </p:nvSpPr>
          <p:spPr>
            <a:xfrm>
              <a:off x="-240792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7" name="椭圆 14">
              <a:extLst>
                <a:ext uri="{FF2B5EF4-FFF2-40B4-BE49-F238E27FC236}">
                  <a16:creationId xmlns:a16="http://schemas.microsoft.com/office/drawing/2014/main" id="{6ED668C8-E3BF-EA68-39D3-C04C6AD79C2D}"/>
                </a:ext>
              </a:extLst>
            </p:cNvPr>
            <p:cNvSpPr/>
            <p:nvPr/>
          </p:nvSpPr>
          <p:spPr>
            <a:xfrm>
              <a:off x="-188976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8" name="椭圆 15">
              <a:extLst>
                <a:ext uri="{FF2B5EF4-FFF2-40B4-BE49-F238E27FC236}">
                  <a16:creationId xmlns:a16="http://schemas.microsoft.com/office/drawing/2014/main" id="{87E37026-9318-7A56-E38F-ABD770443576}"/>
                </a:ext>
              </a:extLst>
            </p:cNvPr>
            <p:cNvSpPr/>
            <p:nvPr/>
          </p:nvSpPr>
          <p:spPr>
            <a:xfrm>
              <a:off x="-137160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9" name="椭圆 16">
              <a:extLst>
                <a:ext uri="{FF2B5EF4-FFF2-40B4-BE49-F238E27FC236}">
                  <a16:creationId xmlns:a16="http://schemas.microsoft.com/office/drawing/2014/main" id="{4F0770B5-9E56-7E5C-9505-F42CBB310502}"/>
                </a:ext>
              </a:extLst>
            </p:cNvPr>
            <p:cNvSpPr/>
            <p:nvPr/>
          </p:nvSpPr>
          <p:spPr>
            <a:xfrm>
              <a:off x="-85344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10" name="椭圆 5">
            <a:extLst>
              <a:ext uri="{FF2B5EF4-FFF2-40B4-BE49-F238E27FC236}">
                <a16:creationId xmlns:a16="http://schemas.microsoft.com/office/drawing/2014/main" id="{4F148F47-B9DC-5271-B5C1-8449E446E635}"/>
              </a:ext>
            </a:extLst>
          </p:cNvPr>
          <p:cNvSpPr/>
          <p:nvPr/>
        </p:nvSpPr>
        <p:spPr>
          <a:xfrm>
            <a:off x="11202363" y="166176"/>
            <a:ext cx="875037" cy="878304"/>
          </a:xfrm>
          <a:prstGeom prst="ellipse">
            <a:avLst/>
          </a:prstGeom>
          <a:solidFill>
            <a:srgbClr val="ECD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grpSp>
        <p:nvGrpSpPr>
          <p:cNvPr id="11" name="群組 17">
            <a:extLst>
              <a:ext uri="{FF2B5EF4-FFF2-40B4-BE49-F238E27FC236}">
                <a16:creationId xmlns:a16="http://schemas.microsoft.com/office/drawing/2014/main" id="{E154C7A0-8D2D-B220-B374-82D13F0B769F}"/>
              </a:ext>
            </a:extLst>
          </p:cNvPr>
          <p:cNvGrpSpPr/>
          <p:nvPr/>
        </p:nvGrpSpPr>
        <p:grpSpPr>
          <a:xfrm>
            <a:off x="7617450" y="997707"/>
            <a:ext cx="3344378" cy="4862585"/>
            <a:chOff x="7600374" y="730673"/>
            <a:chExt cx="2293952" cy="4069371"/>
          </a:xfrm>
        </p:grpSpPr>
        <p:pic>
          <p:nvPicPr>
            <p:cNvPr id="12" name="Picture 2" descr="爬樓梯折疊三輪拉桿購物車3輪購物袋爬梯車| 蛋捲桌| Yahoo奇摩購物中心">
              <a:extLst>
                <a:ext uri="{FF2B5EF4-FFF2-40B4-BE49-F238E27FC236}">
                  <a16:creationId xmlns:a16="http://schemas.microsoft.com/office/drawing/2014/main" id="{AAAB65EF-2338-9A9B-CA7D-D0A92EBDF76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27" t="2691" r="1886" b="37982"/>
            <a:stretch/>
          </p:blipFill>
          <p:spPr bwMode="auto">
            <a:xfrm>
              <a:off x="7600374" y="731384"/>
              <a:ext cx="2293952" cy="40686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直角三角形 15">
              <a:extLst>
                <a:ext uri="{FF2B5EF4-FFF2-40B4-BE49-F238E27FC236}">
                  <a16:creationId xmlns:a16="http://schemas.microsoft.com/office/drawing/2014/main" id="{A47032D7-8FFC-BB1F-F6BA-94D2363BE390}"/>
                </a:ext>
              </a:extLst>
            </p:cNvPr>
            <p:cNvSpPr/>
            <p:nvPr/>
          </p:nvSpPr>
          <p:spPr>
            <a:xfrm rot="10800000">
              <a:off x="8722019" y="730673"/>
              <a:ext cx="1172307" cy="1351238"/>
            </a:xfrm>
            <a:prstGeom prst="rt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直角三角形 16">
              <a:extLst>
                <a:ext uri="{FF2B5EF4-FFF2-40B4-BE49-F238E27FC236}">
                  <a16:creationId xmlns:a16="http://schemas.microsoft.com/office/drawing/2014/main" id="{38DED6C4-0A2F-C3E3-F3F8-F5486B90EA2B}"/>
                </a:ext>
              </a:extLst>
            </p:cNvPr>
            <p:cNvSpPr/>
            <p:nvPr/>
          </p:nvSpPr>
          <p:spPr>
            <a:xfrm>
              <a:off x="7600374" y="2081201"/>
              <a:ext cx="553725" cy="2718843"/>
            </a:xfrm>
            <a:prstGeom prst="rt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01974AF-5842-579C-496C-960CB7712CAA}"/>
              </a:ext>
            </a:extLst>
          </p:cNvPr>
          <p:cNvSpPr txBox="1"/>
          <p:nvPr/>
        </p:nvSpPr>
        <p:spPr>
          <a:xfrm>
            <a:off x="1033187" y="2178336"/>
            <a:ext cx="5906209" cy="1686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想法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來源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CN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三角輪購物車</a:t>
            </a:r>
            <a:endParaRPr lang="en-US" altLang="zh-CN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欲解決問題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嬰兒車上下樓問題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適合族群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新手家長、力氣較小的家長</a:t>
            </a:r>
            <a:endParaRPr lang="en-US" altLang="zh-CN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34506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>
            <a:extLst>
              <a:ext uri="{FF2B5EF4-FFF2-40B4-BE49-F238E27FC236}">
                <a16:creationId xmlns:a16="http://schemas.microsoft.com/office/drawing/2014/main" id="{91847BBE-1235-E810-2F9F-D3FA4501306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AA0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4" name="矩形 4">
            <a:extLst>
              <a:ext uri="{FF2B5EF4-FFF2-40B4-BE49-F238E27FC236}">
                <a16:creationId xmlns:a16="http://schemas.microsoft.com/office/drawing/2014/main" id="{279894D1-80E7-80A9-661E-458D7E675688}"/>
              </a:ext>
            </a:extLst>
          </p:cNvPr>
          <p:cNvSpPr/>
          <p:nvPr/>
        </p:nvSpPr>
        <p:spPr>
          <a:xfrm>
            <a:off x="355132" y="482299"/>
            <a:ext cx="11481733" cy="58934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" name="椭圆 7">
            <a:extLst>
              <a:ext uri="{FF2B5EF4-FFF2-40B4-BE49-F238E27FC236}">
                <a16:creationId xmlns:a16="http://schemas.microsoft.com/office/drawing/2014/main" id="{1CE8BEEB-7A07-C239-F589-A4CF94EEA421}"/>
              </a:ext>
            </a:extLst>
          </p:cNvPr>
          <p:cNvSpPr/>
          <p:nvPr/>
        </p:nvSpPr>
        <p:spPr>
          <a:xfrm>
            <a:off x="680143" y="6093763"/>
            <a:ext cx="543903" cy="523087"/>
          </a:xfrm>
          <a:prstGeom prst="ellipse">
            <a:avLst/>
          </a:prstGeom>
          <a:solidFill>
            <a:srgbClr val="BDC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pic>
        <p:nvPicPr>
          <p:cNvPr id="6" name="WhatsApp Video 2023-05-06 at 11.19.51 PM">
            <a:hlinkClick r:id="" action="ppaction://media"/>
            <a:extLst>
              <a:ext uri="{FF2B5EF4-FFF2-40B4-BE49-F238E27FC236}">
                <a16:creationId xmlns:a16="http://schemas.microsoft.com/office/drawing/2014/main" id="{37F67523-B6E6-C2F1-998E-84D10B94525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 rot="16200000">
            <a:off x="3371237" y="-2103006"/>
            <a:ext cx="5197152" cy="10739535"/>
          </a:xfrm>
          <a:prstGeom prst="rect">
            <a:avLst/>
          </a:prstGeom>
        </p:spPr>
      </p:pic>
      <p:sp>
        <p:nvSpPr>
          <p:cNvPr id="8" name="椭圆 5">
            <a:extLst>
              <a:ext uri="{FF2B5EF4-FFF2-40B4-BE49-F238E27FC236}">
                <a16:creationId xmlns:a16="http://schemas.microsoft.com/office/drawing/2014/main" id="{3FE729EB-3F73-248C-B609-8D9BCAA4683F}"/>
              </a:ext>
            </a:extLst>
          </p:cNvPr>
          <p:cNvSpPr/>
          <p:nvPr/>
        </p:nvSpPr>
        <p:spPr>
          <a:xfrm>
            <a:off x="11399346" y="608"/>
            <a:ext cx="875037" cy="878304"/>
          </a:xfrm>
          <a:prstGeom prst="ellipse">
            <a:avLst/>
          </a:prstGeom>
          <a:solidFill>
            <a:srgbClr val="ECD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grpSp>
        <p:nvGrpSpPr>
          <p:cNvPr id="9" name="组合 12">
            <a:extLst>
              <a:ext uri="{FF2B5EF4-FFF2-40B4-BE49-F238E27FC236}">
                <a16:creationId xmlns:a16="http://schemas.microsoft.com/office/drawing/2014/main" id="{8F679914-CB90-A2B9-15FC-149848A93CD4}"/>
              </a:ext>
            </a:extLst>
          </p:cNvPr>
          <p:cNvGrpSpPr/>
          <p:nvPr/>
        </p:nvGrpSpPr>
        <p:grpSpPr>
          <a:xfrm>
            <a:off x="5538121" y="6022729"/>
            <a:ext cx="1016000" cy="152400"/>
            <a:chOff x="-2407920" y="-1463040"/>
            <a:chExt cx="1828800" cy="274320"/>
          </a:xfrm>
          <a:solidFill>
            <a:srgbClr val="CCB5A5"/>
          </a:solidFill>
        </p:grpSpPr>
        <p:sp>
          <p:nvSpPr>
            <p:cNvPr id="10" name="椭圆 13">
              <a:extLst>
                <a:ext uri="{FF2B5EF4-FFF2-40B4-BE49-F238E27FC236}">
                  <a16:creationId xmlns:a16="http://schemas.microsoft.com/office/drawing/2014/main" id="{198203C8-566E-97FB-86A4-408A0BE1907B}"/>
                </a:ext>
              </a:extLst>
            </p:cNvPr>
            <p:cNvSpPr/>
            <p:nvPr/>
          </p:nvSpPr>
          <p:spPr>
            <a:xfrm>
              <a:off x="-240792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1" name="椭圆 14">
              <a:extLst>
                <a:ext uri="{FF2B5EF4-FFF2-40B4-BE49-F238E27FC236}">
                  <a16:creationId xmlns:a16="http://schemas.microsoft.com/office/drawing/2014/main" id="{A41ABD13-1FED-F291-5055-01FBC9A5C698}"/>
                </a:ext>
              </a:extLst>
            </p:cNvPr>
            <p:cNvSpPr/>
            <p:nvPr/>
          </p:nvSpPr>
          <p:spPr>
            <a:xfrm>
              <a:off x="-188976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2" name="椭圆 15">
              <a:extLst>
                <a:ext uri="{FF2B5EF4-FFF2-40B4-BE49-F238E27FC236}">
                  <a16:creationId xmlns:a16="http://schemas.microsoft.com/office/drawing/2014/main" id="{67C78DD6-A4D8-F903-1077-9379A4909625}"/>
                </a:ext>
              </a:extLst>
            </p:cNvPr>
            <p:cNvSpPr/>
            <p:nvPr/>
          </p:nvSpPr>
          <p:spPr>
            <a:xfrm>
              <a:off x="-137160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3" name="椭圆 16">
              <a:extLst>
                <a:ext uri="{FF2B5EF4-FFF2-40B4-BE49-F238E27FC236}">
                  <a16:creationId xmlns:a16="http://schemas.microsoft.com/office/drawing/2014/main" id="{9724A384-A0D0-05F8-39A1-ECD60ACE80B1}"/>
                </a:ext>
              </a:extLst>
            </p:cNvPr>
            <p:cNvSpPr/>
            <p:nvPr/>
          </p:nvSpPr>
          <p:spPr>
            <a:xfrm>
              <a:off x="-85344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410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476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>
            <a:extLst>
              <a:ext uri="{FF2B5EF4-FFF2-40B4-BE49-F238E27FC236}">
                <a16:creationId xmlns:a16="http://schemas.microsoft.com/office/drawing/2014/main" id="{3C0EAB6A-EE08-4EFA-5C18-72935081D60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AA0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4" name="矩形 4">
            <a:extLst>
              <a:ext uri="{FF2B5EF4-FFF2-40B4-BE49-F238E27FC236}">
                <a16:creationId xmlns:a16="http://schemas.microsoft.com/office/drawing/2014/main" id="{7F457D43-C0BF-CBF9-3CC0-BDFBD49F01D0}"/>
              </a:ext>
            </a:extLst>
          </p:cNvPr>
          <p:cNvSpPr/>
          <p:nvPr/>
        </p:nvSpPr>
        <p:spPr>
          <a:xfrm>
            <a:off x="212713" y="251807"/>
            <a:ext cx="11481733" cy="58934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grpSp>
        <p:nvGrpSpPr>
          <p:cNvPr id="5" name="群組 40">
            <a:extLst>
              <a:ext uri="{FF2B5EF4-FFF2-40B4-BE49-F238E27FC236}">
                <a16:creationId xmlns:a16="http://schemas.microsoft.com/office/drawing/2014/main" id="{5245123A-1C4C-48CE-23E5-DE235B9A3E63}"/>
              </a:ext>
            </a:extLst>
          </p:cNvPr>
          <p:cNvGrpSpPr/>
          <p:nvPr/>
        </p:nvGrpSpPr>
        <p:grpSpPr>
          <a:xfrm>
            <a:off x="251033" y="637060"/>
            <a:ext cx="2834534" cy="2865697"/>
            <a:chOff x="563732" y="657927"/>
            <a:chExt cx="2476286" cy="2400180"/>
          </a:xfrm>
        </p:grpSpPr>
        <p:grpSp>
          <p:nvGrpSpPr>
            <p:cNvPr id="6" name="群組 38">
              <a:extLst>
                <a:ext uri="{FF2B5EF4-FFF2-40B4-BE49-F238E27FC236}">
                  <a16:creationId xmlns:a16="http://schemas.microsoft.com/office/drawing/2014/main" id="{542B51B8-E11F-16D9-2FF7-188ED517B388}"/>
                </a:ext>
              </a:extLst>
            </p:cNvPr>
            <p:cNvGrpSpPr/>
            <p:nvPr/>
          </p:nvGrpSpPr>
          <p:grpSpPr>
            <a:xfrm>
              <a:off x="563732" y="657927"/>
              <a:ext cx="2476286" cy="2400180"/>
              <a:chOff x="3404799" y="-1020644"/>
              <a:chExt cx="6256437" cy="6377012"/>
            </a:xfrm>
          </p:grpSpPr>
          <p:pic>
            <p:nvPicPr>
              <p:cNvPr id="8" name="Picture 4" descr="Chicco - 嬰兒手推車">
                <a:extLst>
                  <a:ext uri="{FF2B5EF4-FFF2-40B4-BE49-F238E27FC236}">
                    <a16:creationId xmlns:a16="http://schemas.microsoft.com/office/drawing/2014/main" id="{94A93090-0284-EF2F-0D4F-5EED2BCF22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EFEFE"/>
                  </a:clrFrom>
                  <a:clrTo>
                    <a:srgbClr val="FEFEFE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04799" y="-1020644"/>
                <a:ext cx="6256437" cy="62564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矩形 33">
                <a:extLst>
                  <a:ext uri="{FF2B5EF4-FFF2-40B4-BE49-F238E27FC236}">
                    <a16:creationId xmlns:a16="http://schemas.microsoft.com/office/drawing/2014/main" id="{2C75F55D-138B-22B3-8A2A-AB45D90AA378}"/>
                  </a:ext>
                </a:extLst>
              </p:cNvPr>
              <p:cNvSpPr/>
              <p:nvPr/>
            </p:nvSpPr>
            <p:spPr>
              <a:xfrm>
                <a:off x="7985852" y="3268537"/>
                <a:ext cx="1066142" cy="14628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矩形 34">
                <a:extLst>
                  <a:ext uri="{FF2B5EF4-FFF2-40B4-BE49-F238E27FC236}">
                    <a16:creationId xmlns:a16="http://schemas.microsoft.com/office/drawing/2014/main" id="{7F805A84-478B-EA44-3931-D9A13FF73EF5}"/>
                  </a:ext>
                </a:extLst>
              </p:cNvPr>
              <p:cNvSpPr/>
              <p:nvPr/>
            </p:nvSpPr>
            <p:spPr>
              <a:xfrm rot="785197">
                <a:off x="7517261" y="3952915"/>
                <a:ext cx="720522" cy="7060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矩形 35">
                <a:extLst>
                  <a:ext uri="{FF2B5EF4-FFF2-40B4-BE49-F238E27FC236}">
                    <a16:creationId xmlns:a16="http://schemas.microsoft.com/office/drawing/2014/main" id="{F51C12BB-EF62-0926-CC32-66DB7442AFA4}"/>
                  </a:ext>
                </a:extLst>
              </p:cNvPr>
              <p:cNvSpPr/>
              <p:nvPr/>
            </p:nvSpPr>
            <p:spPr>
              <a:xfrm>
                <a:off x="5551976" y="3893514"/>
                <a:ext cx="1066142" cy="14628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矩形 36">
                <a:extLst>
                  <a:ext uri="{FF2B5EF4-FFF2-40B4-BE49-F238E27FC236}">
                    <a16:creationId xmlns:a16="http://schemas.microsoft.com/office/drawing/2014/main" id="{E7BF9FAB-913D-6313-2D2C-13069731ACD2}"/>
                  </a:ext>
                </a:extLst>
              </p:cNvPr>
              <p:cNvSpPr/>
              <p:nvPr/>
            </p:nvSpPr>
            <p:spPr>
              <a:xfrm>
                <a:off x="4429622" y="3765572"/>
                <a:ext cx="1066142" cy="14628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矩形 37">
                <a:extLst>
                  <a:ext uri="{FF2B5EF4-FFF2-40B4-BE49-F238E27FC236}">
                    <a16:creationId xmlns:a16="http://schemas.microsoft.com/office/drawing/2014/main" id="{F3D2924A-A215-B106-8F7A-A4DC59867151}"/>
                  </a:ext>
                </a:extLst>
              </p:cNvPr>
              <p:cNvSpPr/>
              <p:nvPr/>
            </p:nvSpPr>
            <p:spPr>
              <a:xfrm rot="891297">
                <a:off x="5961362" y="3571973"/>
                <a:ext cx="1066142" cy="14628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7" name="矩形 39">
              <a:extLst>
                <a:ext uri="{FF2B5EF4-FFF2-40B4-BE49-F238E27FC236}">
                  <a16:creationId xmlns:a16="http://schemas.microsoft.com/office/drawing/2014/main" id="{8896DA57-9607-8075-0068-F4BE64A830FE}"/>
                </a:ext>
              </a:extLst>
            </p:cNvPr>
            <p:cNvSpPr/>
            <p:nvPr/>
          </p:nvSpPr>
          <p:spPr>
            <a:xfrm rot="785197">
              <a:off x="1982736" y="2571802"/>
              <a:ext cx="285181" cy="2657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加號 41">
            <a:extLst>
              <a:ext uri="{FF2B5EF4-FFF2-40B4-BE49-F238E27FC236}">
                <a16:creationId xmlns:a16="http://schemas.microsoft.com/office/drawing/2014/main" id="{7A08D8B7-708D-2D59-38E1-052438B8D128}"/>
              </a:ext>
            </a:extLst>
          </p:cNvPr>
          <p:cNvSpPr/>
          <p:nvPr/>
        </p:nvSpPr>
        <p:spPr>
          <a:xfrm>
            <a:off x="2593711" y="2904100"/>
            <a:ext cx="849849" cy="387020"/>
          </a:xfrm>
          <a:prstGeom prst="mathPlus">
            <a:avLst/>
          </a:prstGeom>
          <a:solidFill>
            <a:srgbClr val="CCB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Picture 2" descr="爬樓三角輪- Top 300件爬樓三角輪- 2023年4月更新- Taobao">
            <a:extLst>
              <a:ext uri="{FF2B5EF4-FFF2-40B4-BE49-F238E27FC236}">
                <a16:creationId xmlns:a16="http://schemas.microsoft.com/office/drawing/2014/main" id="{A1F78BAE-E867-DB52-634E-9718C946F7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" t="13526" b="15104"/>
          <a:stretch/>
        </p:blipFill>
        <p:spPr bwMode="auto">
          <a:xfrm>
            <a:off x="2809684" y="3542927"/>
            <a:ext cx="1776476" cy="1288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等於 42">
            <a:extLst>
              <a:ext uri="{FF2B5EF4-FFF2-40B4-BE49-F238E27FC236}">
                <a16:creationId xmlns:a16="http://schemas.microsoft.com/office/drawing/2014/main" id="{71A499DC-BE10-A0E4-E93C-D07CAB4E2E9A}"/>
              </a:ext>
            </a:extLst>
          </p:cNvPr>
          <p:cNvSpPr/>
          <p:nvPr/>
        </p:nvSpPr>
        <p:spPr>
          <a:xfrm>
            <a:off x="4710271" y="3445262"/>
            <a:ext cx="1063867" cy="746162"/>
          </a:xfrm>
          <a:prstGeom prst="mathEqual">
            <a:avLst/>
          </a:prstGeom>
          <a:solidFill>
            <a:srgbClr val="CCB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18" name="Picture 2" descr="A drawing of a stroller&#10;&#10;Description automatically generated with medium confidence">
            <a:extLst>
              <a:ext uri="{FF2B5EF4-FFF2-40B4-BE49-F238E27FC236}">
                <a16:creationId xmlns:a16="http://schemas.microsoft.com/office/drawing/2014/main" id="{F16746F9-CF90-C717-E36D-6898FFC3C4A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3" b="12824"/>
          <a:stretch/>
        </p:blipFill>
        <p:spPr>
          <a:xfrm>
            <a:off x="6040531" y="603089"/>
            <a:ext cx="5201728" cy="5323734"/>
          </a:xfrm>
          <a:prstGeom prst="roundRect">
            <a:avLst/>
          </a:prstGeom>
        </p:spPr>
      </p:pic>
      <p:sp>
        <p:nvSpPr>
          <p:cNvPr id="19" name="椭圆 5">
            <a:extLst>
              <a:ext uri="{FF2B5EF4-FFF2-40B4-BE49-F238E27FC236}">
                <a16:creationId xmlns:a16="http://schemas.microsoft.com/office/drawing/2014/main" id="{81A15619-4828-349E-C605-B7E188D11F8F}"/>
              </a:ext>
            </a:extLst>
          </p:cNvPr>
          <p:cNvSpPr/>
          <p:nvPr/>
        </p:nvSpPr>
        <p:spPr>
          <a:xfrm>
            <a:off x="11045502" y="52873"/>
            <a:ext cx="875037" cy="878304"/>
          </a:xfrm>
          <a:prstGeom prst="ellipse">
            <a:avLst/>
          </a:prstGeom>
          <a:solidFill>
            <a:srgbClr val="ECD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705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>
            <a:extLst>
              <a:ext uri="{FF2B5EF4-FFF2-40B4-BE49-F238E27FC236}">
                <a16:creationId xmlns:a16="http://schemas.microsoft.com/office/drawing/2014/main" id="{38F0D6A5-E449-5A23-4D23-A7FFB2FE828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AA0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4" name="矩形 4">
            <a:extLst>
              <a:ext uri="{FF2B5EF4-FFF2-40B4-BE49-F238E27FC236}">
                <a16:creationId xmlns:a16="http://schemas.microsoft.com/office/drawing/2014/main" id="{BE646F40-89F8-CAFD-248C-97312899C0FE}"/>
              </a:ext>
            </a:extLst>
          </p:cNvPr>
          <p:cNvSpPr/>
          <p:nvPr/>
        </p:nvSpPr>
        <p:spPr>
          <a:xfrm>
            <a:off x="355132" y="482299"/>
            <a:ext cx="11481733" cy="58934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" name="椭圆 7">
            <a:extLst>
              <a:ext uri="{FF2B5EF4-FFF2-40B4-BE49-F238E27FC236}">
                <a16:creationId xmlns:a16="http://schemas.microsoft.com/office/drawing/2014/main" id="{7A8956E5-9F25-6D30-D0E2-B330FC0D3D2E}"/>
              </a:ext>
            </a:extLst>
          </p:cNvPr>
          <p:cNvSpPr/>
          <p:nvPr/>
        </p:nvSpPr>
        <p:spPr>
          <a:xfrm>
            <a:off x="684180" y="6096384"/>
            <a:ext cx="543903" cy="523087"/>
          </a:xfrm>
          <a:prstGeom prst="ellipse">
            <a:avLst/>
          </a:prstGeom>
          <a:solidFill>
            <a:srgbClr val="BDC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461B83-5F33-DFBC-64E3-6951E44159F2}"/>
              </a:ext>
            </a:extLst>
          </p:cNvPr>
          <p:cNvSpPr/>
          <p:nvPr/>
        </p:nvSpPr>
        <p:spPr>
          <a:xfrm>
            <a:off x="3746635" y="1366897"/>
            <a:ext cx="4698722" cy="206210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8800" b="1" dirty="0">
                <a:ln w="9525">
                  <a:solidFill>
                    <a:schemeClr val="accent2">
                      <a:lumMod val="40000"/>
                      <a:lumOff val="60000"/>
                    </a:schemeClr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謝謝聆聽</a:t>
            </a:r>
            <a:endParaRPr lang="en-US" altLang="zh-TW" sz="8800" b="1" dirty="0">
              <a:ln w="9525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sz="4000" b="1" dirty="0">
                <a:ln w="9525">
                  <a:solidFill>
                    <a:schemeClr val="accent2">
                      <a:lumMod val="40000"/>
                      <a:lumOff val="60000"/>
                    </a:schemeClr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r>
              <a:rPr lang="en-US" altLang="zh-CN" sz="4000" b="1" dirty="0">
                <a:ln w="9525">
                  <a:solidFill>
                    <a:schemeClr val="accent2">
                      <a:lumMod val="40000"/>
                      <a:lumOff val="60000"/>
                    </a:schemeClr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he End</a:t>
            </a:r>
            <a:endParaRPr lang="en-US" sz="4000" b="1" dirty="0">
              <a:ln w="9525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椭圆 5">
            <a:extLst>
              <a:ext uri="{FF2B5EF4-FFF2-40B4-BE49-F238E27FC236}">
                <a16:creationId xmlns:a16="http://schemas.microsoft.com/office/drawing/2014/main" id="{963B2A8F-1566-BDA6-1408-39BA1A0C02A2}"/>
              </a:ext>
            </a:extLst>
          </p:cNvPr>
          <p:cNvSpPr/>
          <p:nvPr/>
        </p:nvSpPr>
        <p:spPr>
          <a:xfrm>
            <a:off x="11172932" y="100855"/>
            <a:ext cx="875037" cy="878304"/>
          </a:xfrm>
          <a:prstGeom prst="ellipse">
            <a:avLst/>
          </a:prstGeom>
          <a:solidFill>
            <a:srgbClr val="ECD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pic>
        <p:nvPicPr>
          <p:cNvPr id="8" name="Picture 7" descr="A cartoon of a baby carriage&#10;&#10;Description automatically generated with low confidence">
            <a:extLst>
              <a:ext uri="{FF2B5EF4-FFF2-40B4-BE49-F238E27FC236}">
                <a16:creationId xmlns:a16="http://schemas.microsoft.com/office/drawing/2014/main" id="{A0CE6DB4-DC23-72AB-FD40-67475C0B7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3833" l="10000" r="90000">
                        <a14:foregroundMark x1="34778" y1="21333" x2="34778" y2="21333"/>
                        <a14:foregroundMark x1="34444" y1="21500" x2="32111" y2="29500"/>
                        <a14:foregroundMark x1="32111" y1="29500" x2="37556" y2="34500"/>
                        <a14:foregroundMark x1="37556" y1="34500" x2="45222" y2="35000"/>
                        <a14:foregroundMark x1="45222" y1="35000" x2="49444" y2="29333"/>
                        <a14:foregroundMark x1="49444" y1="29333" x2="49222" y2="13500"/>
                        <a14:foregroundMark x1="49222" y1="13500" x2="39222" y2="23333"/>
                        <a14:foregroundMark x1="34000" y1="36333" x2="34000" y2="36333"/>
                        <a14:foregroundMark x1="31778" y1="36667" x2="50778" y2="35000"/>
                        <a14:foregroundMark x1="50778" y1="35000" x2="71778" y2="37500"/>
                        <a14:foregroundMark x1="36333" y1="28000" x2="41778" y2="28000"/>
                        <a14:foregroundMark x1="41778" y1="28000" x2="34000" y2="29833"/>
                        <a14:foregroundMark x1="34000" y1="29833" x2="36222" y2="23667"/>
                        <a14:foregroundMark x1="36222" y1="23667" x2="38444" y2="22167"/>
                        <a14:foregroundMark x1="79778" y1="17333" x2="76778" y2="18500"/>
                        <a14:foregroundMark x1="75444" y1="18833" x2="70667" y2="33167"/>
                        <a14:foregroundMark x1="70667" y1="33167" x2="70778" y2="33667"/>
                        <a14:foregroundMark x1="42667" y1="63167" x2="59222" y2="63667"/>
                        <a14:foregroundMark x1="59222" y1="63667" x2="59222" y2="63500"/>
                        <a14:foregroundMark x1="58000" y1="66500" x2="60444" y2="70333"/>
                        <a14:foregroundMark x1="35889" y1="73833" x2="40556" y2="81167"/>
                        <a14:foregroundMark x1="40556" y1="81167" x2="42222" y2="87833"/>
                        <a14:foregroundMark x1="35111" y1="91333" x2="39889" y2="93833"/>
                        <a14:foregroundMark x1="39889" y1="93833" x2="42556" y2="93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180" y="5443921"/>
            <a:ext cx="1957388" cy="1304925"/>
          </a:xfrm>
          <a:prstGeom prst="rect">
            <a:avLst/>
          </a:prstGeom>
        </p:spPr>
      </p:pic>
      <p:grpSp>
        <p:nvGrpSpPr>
          <p:cNvPr id="9" name="组合 12">
            <a:extLst>
              <a:ext uri="{FF2B5EF4-FFF2-40B4-BE49-F238E27FC236}">
                <a16:creationId xmlns:a16="http://schemas.microsoft.com/office/drawing/2014/main" id="{7E9E137A-E641-A704-6884-B53D8EAB6017}"/>
              </a:ext>
            </a:extLst>
          </p:cNvPr>
          <p:cNvGrpSpPr/>
          <p:nvPr/>
        </p:nvGrpSpPr>
        <p:grpSpPr>
          <a:xfrm>
            <a:off x="5587996" y="6020183"/>
            <a:ext cx="1016000" cy="152400"/>
            <a:chOff x="-2407920" y="-1463040"/>
            <a:chExt cx="1828800" cy="274320"/>
          </a:xfrm>
          <a:solidFill>
            <a:srgbClr val="CCB5A5"/>
          </a:solidFill>
        </p:grpSpPr>
        <p:sp>
          <p:nvSpPr>
            <p:cNvPr id="10" name="椭圆 13">
              <a:extLst>
                <a:ext uri="{FF2B5EF4-FFF2-40B4-BE49-F238E27FC236}">
                  <a16:creationId xmlns:a16="http://schemas.microsoft.com/office/drawing/2014/main" id="{0AB2E000-274F-BD77-601C-BCA045024675}"/>
                </a:ext>
              </a:extLst>
            </p:cNvPr>
            <p:cNvSpPr/>
            <p:nvPr/>
          </p:nvSpPr>
          <p:spPr>
            <a:xfrm>
              <a:off x="-240792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1" name="椭圆 14">
              <a:extLst>
                <a:ext uri="{FF2B5EF4-FFF2-40B4-BE49-F238E27FC236}">
                  <a16:creationId xmlns:a16="http://schemas.microsoft.com/office/drawing/2014/main" id="{24611CB4-18FE-BEE4-46B6-02735556A4F5}"/>
                </a:ext>
              </a:extLst>
            </p:cNvPr>
            <p:cNvSpPr/>
            <p:nvPr/>
          </p:nvSpPr>
          <p:spPr>
            <a:xfrm>
              <a:off x="-188976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2" name="椭圆 15">
              <a:extLst>
                <a:ext uri="{FF2B5EF4-FFF2-40B4-BE49-F238E27FC236}">
                  <a16:creationId xmlns:a16="http://schemas.microsoft.com/office/drawing/2014/main" id="{C9D6BC77-9BFD-F662-AD26-9884C9DE1F22}"/>
                </a:ext>
              </a:extLst>
            </p:cNvPr>
            <p:cNvSpPr/>
            <p:nvPr/>
          </p:nvSpPr>
          <p:spPr>
            <a:xfrm>
              <a:off x="-137160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3" name="椭圆 16">
              <a:extLst>
                <a:ext uri="{FF2B5EF4-FFF2-40B4-BE49-F238E27FC236}">
                  <a16:creationId xmlns:a16="http://schemas.microsoft.com/office/drawing/2014/main" id="{F529BE6B-D298-7360-7C4A-D7D6F4AD220A}"/>
                </a:ext>
              </a:extLst>
            </p:cNvPr>
            <p:cNvSpPr/>
            <p:nvPr/>
          </p:nvSpPr>
          <p:spPr>
            <a:xfrm>
              <a:off x="-85344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8027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95</Words>
  <Application>Microsoft Office PowerPoint</Application>
  <PresentationFormat>Widescreen</PresentationFormat>
  <Paragraphs>12</Paragraphs>
  <Slides>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微軟正黑體</vt:lpstr>
      <vt:lpstr>思源黑体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潘雯蕙</dc:creator>
  <cp:lastModifiedBy>潘雯蕙</cp:lastModifiedBy>
  <cp:revision>1</cp:revision>
  <dcterms:created xsi:type="dcterms:W3CDTF">2023-05-09T05:40:42Z</dcterms:created>
  <dcterms:modified xsi:type="dcterms:W3CDTF">2023-05-09T05:49:12Z</dcterms:modified>
</cp:coreProperties>
</file>