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EC839-13D8-EBAB-D7BB-9C5FC6CDD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2FC6E-D30E-3068-A919-B6FC8773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29A581-106C-ADA5-D024-E664EA6D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687EE-B490-33E8-30AC-8E0ACE34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51619C-C481-0093-8A23-2B70EFD9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80179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78C01-72C1-1029-7A6E-2ED28ABE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9547EA-1D81-5818-FCE7-6555ED12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8398A-CE0D-AB9F-0E07-5E9C82CF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E8BA8E-C722-CBB1-7C06-E8591ED5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72B265-6D1D-F189-DCF7-400EA64F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4453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ADFE68-2916-3533-515B-89BBA8FA9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99D9F5-A422-7433-C118-24FD401AA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79F704-0A55-41D4-D585-657DD6BB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4ED26E-C70E-681D-4E92-25ACCD88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2149BE-70B6-2877-A80E-90E510EA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86473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C39AC-9EC4-2A38-FDD4-CD54E8DA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CE2FA-9BA0-3DA2-F0A3-2DFAF5F2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0213A2-7296-068D-731E-731101B3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9D919F-8665-467A-E30E-BD1776CE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7CBBDC-F327-A264-1A29-A37C2FF6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1131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C8716-459A-6DF0-A592-2472EE3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9D7835-7FD8-9E27-092F-08337DDB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6E6422-A326-5C4C-85CC-23D78B16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F0B31-25A1-B58A-C717-1CA9A03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5C7A9-6D62-89E8-788A-C1504CE9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55314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DFC73-729E-0447-E1AB-E6A1581D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94036-4D52-5083-DEAC-A11FFB746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1FA418-CF49-B9BA-DA29-81A6EA595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6AA56D-441D-E24A-09CD-5CE48FD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4012-F42F-5757-11A5-9920E259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3B2CCC-53E3-1E28-57F7-A7874E85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59211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2428D-20DC-4125-80FF-9D0047CE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D8D22F-482B-B38C-2CD2-F214B03A3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72258D-33F9-0D2B-FD9B-EEDE2108B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1F5C45-322B-488D-1FC7-B885F96A7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217B87-123C-B8DB-B014-1DBE39F7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3E8F7B-7C35-055D-2E01-0F8F7509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DFFA90-90F0-DCFF-CD7A-5E660FCE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0208BF-7B6D-A7EB-0CEC-EF5DFF71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68853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A859-C5DC-F17F-256C-DD35327C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7F1E04-4FE9-E89D-C60C-52995371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AACDA3-0AD3-F5E8-8DC1-EE975A62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AC9278-53C1-6DE9-D2AB-7D518C3E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6818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59E24E-9BD9-78B5-75C0-364768F4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CE883A-D7E7-B23C-6A1E-ACA1CE4D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1ACB39-26BA-288C-2D5A-5D3E6FD0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1637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12654-7D2F-DEB6-0B29-753D3797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9E2B7-8735-3C02-DD62-70455206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FB9159-A767-780A-7E70-338A9B84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8A74E3-E6A7-76CD-F075-E5D02C3F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2679C1-7DEC-47E4-B2BE-5866DF6F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1D3D51-3469-3321-47E2-9E6BB010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212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54DED-7DDD-E17C-73B5-991E881A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82158A-D28F-5B59-DFD0-96479FD4A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7F527B-9939-A652-D950-03F819CB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EDD717-D0FA-A483-4E6F-E15F0639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15E490-3E79-38C3-340C-809A5E50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B3D098-DC52-B248-F495-0D930139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6748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4AA78A-0AE8-61E7-21F8-33DC4E3A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10D660-4141-C9AF-1F2A-51611D9A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189840-6C08-6D88-5F8F-037D140C1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E189-109D-6D4D-99AC-728346797115}" type="datetimeFigureOut">
              <a:rPr kumimoji="1" lang="zh-HK" altLang="en-US" smtClean="0"/>
              <a:t>23/10/23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E0331F-DE7C-50A9-9285-D20754BE4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6204B-B9D2-EB4A-F853-F4E498D4F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6A2C-DB32-0A4B-8829-0DFCC1FC4C8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0047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535B678-AC18-2FA2-B718-19C52775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sz="4400">
                <a:solidFill>
                  <a:srgbClr val="F44F00"/>
                </a:solidFill>
                <a:effectLst/>
                <a:latin typeface="MicrosoftJhengHeiBold"/>
              </a:rPr>
              <a:t>滴雞精怎麼選</a:t>
            </a:r>
            <a:r>
              <a:rPr lang="en-US" altLang="zh-HK" sz="4400">
                <a:solidFill>
                  <a:srgbClr val="F44F00"/>
                </a:solidFill>
                <a:effectLst/>
                <a:latin typeface="MicrosoftJhengHeiBold"/>
              </a:rPr>
              <a:t>?4</a:t>
            </a:r>
            <a:r>
              <a:rPr lang="zh-HK" altLang="en-US" sz="4400">
                <a:solidFill>
                  <a:srgbClr val="F44F00"/>
                </a:solidFill>
                <a:effectLst/>
                <a:latin typeface="MicrosoftJhengHeiBold"/>
              </a:rPr>
              <a:t>個秘訣快做筆記 </a:t>
            </a:r>
            <a:endParaRPr lang="zh-HK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4F7ED02-E52C-8321-EBF6-1C8A4607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284"/>
            <a:ext cx="10515600" cy="4986655"/>
          </a:xfrm>
        </p:spPr>
        <p:txBody>
          <a:bodyPr>
            <a:noAutofit/>
          </a:bodyPr>
          <a:lstStyle/>
          <a:p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近年來食安問題連環爆，若不想自己花時間、動手製作滴雞精，又該如何在琳瑯滿目的滴雞精產品中，挑選到安心無負擔的優質品項</a:t>
            </a:r>
            <a:r>
              <a:rPr lang="zh-HK" altLang="en-US" sz="1400">
                <a:solidFill>
                  <a:srgbClr val="333333"/>
                </a:solidFill>
                <a:latin typeface="MicrosoftJhengHeiRegular"/>
              </a:rPr>
              <a:t>？</a:t>
            </a:r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以下提供</a:t>
            </a:r>
            <a:r>
              <a:rPr lang="en-US" altLang="zh-HK" sz="1400">
                <a:solidFill>
                  <a:srgbClr val="333333"/>
                </a:solidFill>
                <a:effectLst/>
                <a:latin typeface="MicrosoftJhengHeiRegular"/>
              </a:rPr>
              <a:t>4</a:t>
            </a:r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個挑選秘訣作為參考。</a:t>
            </a:r>
            <a:endParaRPr lang="en-US" altLang="zh-HK" sz="1400">
              <a:solidFill>
                <a:srgbClr val="333333"/>
              </a:solidFill>
              <a:effectLst/>
              <a:latin typeface="MicrosoftJhengHeiRegular"/>
            </a:endParaRPr>
          </a:p>
          <a:p>
            <a:r>
              <a:rPr lang="en-HK" altLang="zh-HK" sz="1400">
                <a:solidFill>
                  <a:srgbClr val="F44F00"/>
                </a:solidFill>
                <a:effectLst/>
                <a:latin typeface="MicrosoftJhengHeiBold"/>
              </a:rPr>
              <a:t>Check 1</a:t>
            </a:r>
            <a:r>
              <a:rPr lang="en-US" altLang="zh-HK" sz="1400">
                <a:solidFill>
                  <a:srgbClr val="F44F00"/>
                </a:solidFill>
                <a:latin typeface="MicrosoftJhengHeiBold"/>
              </a:rPr>
              <a:t>:</a:t>
            </a:r>
            <a:r>
              <a:rPr lang="zh-HK" altLang="en-US" sz="1400">
                <a:solidFill>
                  <a:srgbClr val="F44F00"/>
                </a:solidFill>
                <a:effectLst/>
                <a:latin typeface="MicrosoftJhengHeiBold"/>
              </a:rPr>
              <a:t>成分天然無添加</a:t>
            </a:r>
            <a:r>
              <a:rPr lang="en-US" altLang="zh-HK" sz="1400">
                <a:solidFill>
                  <a:srgbClr val="F44F00"/>
                </a:solidFill>
                <a:effectLst/>
                <a:latin typeface="MicrosoftJhengHeiBold"/>
              </a:rPr>
              <a:t>? </a:t>
            </a:r>
          </a:p>
          <a:p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坊間滴雞精依據淬練的方法不同，顏色有深有淺，但是遵循古法、現代化設備滴釀淬鍊，只萃取第一道最精華的純正滴雞精，應呈現「琥珀色」，完全不需調味就能散發濃醇香、無腥味、無雜質。至於其他顏色的滴雞精，可能是淬練過程中添加中藥材，抑或是淬練完成後為了增加賣相和口感，再加工調味所導致。</a:t>
            </a:r>
            <a:endParaRPr lang="zh-HK" altLang="en-US" sz="1400">
              <a:effectLst/>
            </a:endParaRPr>
          </a:p>
          <a:p>
            <a:r>
              <a:rPr lang="en-HK" altLang="zh-HK" sz="1400">
                <a:solidFill>
                  <a:srgbClr val="F44F00"/>
                </a:solidFill>
                <a:effectLst/>
                <a:latin typeface="MicrosoftJhengHeiBold"/>
              </a:rPr>
              <a:t>Check 2:</a:t>
            </a:r>
            <a:r>
              <a:rPr lang="zh-HK" altLang="en-US" sz="1400">
                <a:solidFill>
                  <a:srgbClr val="F44F00"/>
                </a:solidFill>
                <a:effectLst/>
                <a:latin typeface="MicrosoftJhengHeiBold"/>
              </a:rPr>
              <a:t>雞隻的選擇</a:t>
            </a:r>
            <a:r>
              <a:rPr lang="en-US" altLang="zh-HK" sz="1400">
                <a:solidFill>
                  <a:srgbClr val="F44F00"/>
                </a:solidFill>
                <a:effectLst/>
                <a:latin typeface="MicrosoftJhengHeiBold"/>
              </a:rPr>
              <a:t>? </a:t>
            </a:r>
            <a:endParaRPr lang="zh-HK" altLang="en-US" sz="1400">
              <a:effectLst/>
            </a:endParaRPr>
          </a:p>
          <a:p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有好的雞，才能做出好的原味滴雞精</a:t>
            </a:r>
            <a:r>
              <a:rPr lang="zh-HK" altLang="en-US" sz="1400">
                <a:solidFill>
                  <a:srgbClr val="333333"/>
                </a:solidFill>
                <a:latin typeface="MicrosoftJhengHeiRegular"/>
              </a:rPr>
              <a:t>！</a:t>
            </a:r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中醫觀點認為「以陽補虛」，製作滴雞精時盡量選擇運動量強、肉質結實、雄赳赳、氣昂昂的公雞，避免選擇母雞。母雞是蛋雞，淘汰後的老母雞油脂過多、肉質過老。</a:t>
            </a:r>
            <a:endParaRPr lang="en-US" altLang="zh-HK" sz="1400">
              <a:solidFill>
                <a:srgbClr val="333333"/>
              </a:solidFill>
              <a:effectLst/>
              <a:latin typeface="MicrosoftJhengHeiRegular"/>
            </a:endParaRPr>
          </a:p>
          <a:p>
            <a:r>
              <a:rPr lang="en-HK" altLang="zh-HK" sz="1400">
                <a:solidFill>
                  <a:srgbClr val="F44F00"/>
                </a:solidFill>
                <a:effectLst/>
                <a:latin typeface="MicrosoftJhengHeiBold"/>
              </a:rPr>
              <a:t>Check 3:</a:t>
            </a:r>
            <a:r>
              <a:rPr lang="zh-HK" altLang="en-US" sz="1400">
                <a:solidFill>
                  <a:srgbClr val="F44F00"/>
                </a:solidFill>
                <a:effectLst/>
                <a:latin typeface="MicrosoftJhengHeiBold"/>
              </a:rPr>
              <a:t>產銷履歷查得到</a:t>
            </a:r>
            <a:r>
              <a:rPr lang="en-US" altLang="zh-HK" sz="1400">
                <a:solidFill>
                  <a:srgbClr val="F44F00"/>
                </a:solidFill>
                <a:effectLst/>
                <a:latin typeface="MicrosoftJhengHeiBold"/>
              </a:rPr>
              <a:t>? </a:t>
            </a:r>
          </a:p>
          <a:p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產銷履歷是確保食材來源安心的保障機制之一，民眾選購滴雞精產品時，可以先看看是否完整的生產履歷。目前國內有滴雞精業者，不但開放生產工廠及牧場供民眾參觀，其使用自有農場飼養、無施打生長激素、無藥物殘留、從小喝牛樟芝液及吃益生菌長大、自然放養</a:t>
            </a:r>
            <a:r>
              <a:rPr lang="en-US" altLang="zh-HK" sz="1400">
                <a:solidFill>
                  <a:srgbClr val="333333"/>
                </a:solidFill>
                <a:effectLst/>
                <a:latin typeface="MicrosoftJhengHeiRegular"/>
              </a:rPr>
              <a:t>16</a:t>
            </a:r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週的黑羽土公雞，也從食材源頭就做好雞種挑選和雞隻飼養的嚴格把關，獲得產銷合一的認證，更值得消費者信賴。</a:t>
            </a:r>
            <a:endParaRPr lang="en-US" altLang="zh-HK" sz="1400">
              <a:solidFill>
                <a:srgbClr val="333333"/>
              </a:solidFill>
              <a:effectLst/>
              <a:latin typeface="MicrosoftJhengHeiRegular"/>
            </a:endParaRPr>
          </a:p>
          <a:p>
            <a:r>
              <a:rPr lang="en-HK" altLang="zh-HK" sz="1400">
                <a:solidFill>
                  <a:srgbClr val="F44F00"/>
                </a:solidFill>
                <a:effectLst/>
                <a:latin typeface="MicrosoftJhengHeiBold"/>
              </a:rPr>
              <a:t>Check 4:</a:t>
            </a:r>
            <a:r>
              <a:rPr lang="zh-HK" altLang="en-US" sz="1400">
                <a:solidFill>
                  <a:srgbClr val="F44F00"/>
                </a:solidFill>
                <a:effectLst/>
                <a:latin typeface="MicrosoftJhengHeiBold"/>
              </a:rPr>
              <a:t>製程嚴謹、零生菌</a:t>
            </a:r>
            <a:r>
              <a:rPr lang="en-US" altLang="zh-HK" sz="1400">
                <a:solidFill>
                  <a:srgbClr val="F44F00"/>
                </a:solidFill>
                <a:effectLst/>
                <a:latin typeface="MicrosoftJhengHeiBold"/>
              </a:rPr>
              <a:t>? </a:t>
            </a:r>
          </a:p>
          <a:p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滴雞精的製作過程繁瑣，從具有產銷履歷之合法牧場到</a:t>
            </a:r>
            <a:r>
              <a:rPr lang="en-HK" altLang="zh-HK" sz="1400">
                <a:solidFill>
                  <a:srgbClr val="333333"/>
                </a:solidFill>
                <a:effectLst/>
                <a:latin typeface="MicrosoftJhengHeiRegular"/>
              </a:rPr>
              <a:t>CAS</a:t>
            </a:r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認證之屠宰廠，經由獸醫師檢疫合格後再進行宰殺，再從蒸煮、過濾、包裝到殺菌、裝箱、出廠，都需達到各種嚴謹的標準。民眾選購時可先瞭解產品製作工廠，是否獲得國家級</a:t>
            </a:r>
            <a:r>
              <a:rPr lang="en-HK" altLang="zh-HK" sz="1400">
                <a:solidFill>
                  <a:srgbClr val="333333"/>
                </a:solidFill>
                <a:effectLst/>
                <a:latin typeface="MicrosoftJhengHeiRegular"/>
              </a:rPr>
              <a:t>CAS</a:t>
            </a:r>
            <a:r>
              <a:rPr lang="zh-HK" altLang="en-HK" sz="1400">
                <a:solidFill>
                  <a:srgbClr val="333333"/>
                </a:solidFill>
                <a:effectLst/>
                <a:latin typeface="MicrosoftJhengHeiRegular"/>
              </a:rPr>
              <a:t>、</a:t>
            </a:r>
            <a:r>
              <a:rPr lang="en-HK" altLang="zh-HK" sz="1400">
                <a:solidFill>
                  <a:srgbClr val="333333"/>
                </a:solidFill>
                <a:effectLst/>
                <a:latin typeface="MicrosoftJhengHeiRegular"/>
              </a:rPr>
              <a:t>HACCP</a:t>
            </a:r>
            <a:r>
              <a:rPr lang="zh-HK" altLang="en-HK" sz="1400">
                <a:solidFill>
                  <a:srgbClr val="333333"/>
                </a:solidFill>
                <a:effectLst/>
                <a:latin typeface="MicrosoftJhengHeiRegular"/>
              </a:rPr>
              <a:t>、</a:t>
            </a:r>
            <a:r>
              <a:rPr lang="en-HK" altLang="zh-HK" sz="1400">
                <a:solidFill>
                  <a:srgbClr val="333333"/>
                </a:solidFill>
                <a:effectLst/>
                <a:latin typeface="MicrosoftJhengHeiRegular"/>
              </a:rPr>
              <a:t>ISO 22000</a:t>
            </a:r>
            <a:r>
              <a:rPr lang="zh-HK" altLang="en-HK" sz="1400">
                <a:solidFill>
                  <a:srgbClr val="333333"/>
                </a:solidFill>
                <a:effectLst/>
                <a:latin typeface="MicrosoftJhengHeiRegular"/>
              </a:rPr>
              <a:t>、</a:t>
            </a:r>
            <a:r>
              <a:rPr lang="en-HK" altLang="zh-HK" sz="1400">
                <a:solidFill>
                  <a:srgbClr val="333333"/>
                </a:solidFill>
                <a:effectLst/>
                <a:latin typeface="MicrosoftJhengHeiRegular"/>
              </a:rPr>
              <a:t>ISO 14001</a:t>
            </a:r>
            <a:r>
              <a:rPr lang="zh-HK" altLang="en-HK" sz="1400">
                <a:solidFill>
                  <a:srgbClr val="333333"/>
                </a:solidFill>
                <a:effectLst/>
                <a:latin typeface="MicrosoftJhengHeiRegular"/>
              </a:rPr>
              <a:t>、</a:t>
            </a:r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有機認證及食在安心等專業認證，好的產品需經高溫高壓殺菌製程，完全無生菌，例如真空包裝於耐熱、耐凍的食品鋁箔積層袋，接著運用高科技滅菌設備，再次確保安全性、零生菌且封鎖營養美味</a:t>
            </a:r>
            <a:r>
              <a:rPr lang="zh-HK" altLang="en-US" sz="1400">
                <a:solidFill>
                  <a:srgbClr val="333333"/>
                </a:solidFill>
                <a:latin typeface="MicrosoftJhengHeiRegular"/>
              </a:rPr>
              <a:t>；</a:t>
            </a:r>
            <a:r>
              <a:rPr lang="zh-HK" altLang="en-US" sz="1400">
                <a:solidFill>
                  <a:srgbClr val="333333"/>
                </a:solidFill>
                <a:effectLst/>
                <a:latin typeface="MicrosoftJhengHeiRegular"/>
              </a:rPr>
              <a:t>接著，再檢視營養成分，高蛋白質、零脂肪、熱量低、無防腐劑、無人工添加物和調味料的滴雞精，才能讓人喝了健康少負擔。</a:t>
            </a:r>
            <a:endParaRPr lang="zh-HK" alt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81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6FCC4-9716-FDC2-0F61-D892490C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HK" altLang="en-US"/>
              <a:t>挑選滴雞精的</a:t>
            </a:r>
            <a:r>
              <a:rPr kumimoji="1" lang="en-US" altLang="zh-HK" b="1"/>
              <a:t>4</a:t>
            </a:r>
            <a:r>
              <a:rPr kumimoji="1" lang="zh-HK" altLang="en-US"/>
              <a:t>個秘訣</a:t>
            </a:r>
            <a:br>
              <a:rPr kumimoji="1" lang="en-US" altLang="zh-HK"/>
            </a:br>
            <a:r>
              <a:rPr lang="zh-HK" altLang="en-US" sz="2800">
                <a:solidFill>
                  <a:srgbClr val="333333"/>
                </a:solidFill>
                <a:effectLst/>
                <a:latin typeface="MicrosoftJhengHeiRegular"/>
              </a:rPr>
              <a:t>近年來食安問題連環爆，如何挑選安心無負擔的優質滴雞精？</a:t>
            </a:r>
            <a:endParaRPr kumimoji="1" lang="zh-HK" altLang="en-US" sz="280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FA54CBE-2357-8DE5-466F-9AB6F3E62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9350" y="2049881"/>
            <a:ext cx="2242909" cy="2585620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B8A6358-395E-BE59-03C0-8DAE6FBB4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7150"/>
            <a:ext cx="2907169" cy="29071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5D63B8-3CD7-9F35-4452-B5E9B0E6A2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195"/>
          <a:stretch/>
        </p:blipFill>
        <p:spPr>
          <a:xfrm>
            <a:off x="231214" y="2136189"/>
            <a:ext cx="2541764" cy="258562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D2B1BE1-E9BB-49AF-E66D-1952BF674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59" y="2136189"/>
            <a:ext cx="2490660" cy="258562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5BA4E9E-3BC4-8673-D071-6E015507A891}"/>
              </a:ext>
            </a:extLst>
          </p:cNvPr>
          <p:cNvSpPr txBox="1"/>
          <p:nvPr/>
        </p:nvSpPr>
        <p:spPr>
          <a:xfrm>
            <a:off x="5182564" y="25196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HK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27787D-9174-85F8-B757-7060B948EB60}"/>
              </a:ext>
            </a:extLst>
          </p:cNvPr>
          <p:cNvSpPr txBox="1"/>
          <p:nvPr/>
        </p:nvSpPr>
        <p:spPr>
          <a:xfrm>
            <a:off x="263722" y="5448173"/>
            <a:ext cx="241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HK" altLang="en-US" sz="2400"/>
              <a:t>成分天然零添加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47E4520-80B1-731E-1232-8E1BD5732A25}"/>
              </a:ext>
            </a:extLst>
          </p:cNvPr>
          <p:cNvSpPr txBox="1"/>
          <p:nvPr/>
        </p:nvSpPr>
        <p:spPr>
          <a:xfrm>
            <a:off x="3354624" y="5448173"/>
            <a:ext cx="215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HK" altLang="en-US" sz="2400"/>
              <a:t>雞隻首選公雞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866645B-48F5-C6ED-0170-292916BBC152}"/>
              </a:ext>
            </a:extLst>
          </p:cNvPr>
          <p:cNvSpPr txBox="1"/>
          <p:nvPr/>
        </p:nvSpPr>
        <p:spPr>
          <a:xfrm>
            <a:off x="6157501" y="5448172"/>
            <a:ext cx="278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HK" altLang="en-US" sz="2400"/>
              <a:t>查得到產銷履歷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27F08B-D1DF-9047-1B4F-9CD705430645}"/>
              </a:ext>
            </a:extLst>
          </p:cNvPr>
          <p:cNvSpPr txBox="1"/>
          <p:nvPr/>
        </p:nvSpPr>
        <p:spPr>
          <a:xfrm>
            <a:off x="9419350" y="544817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HK" altLang="en-US" sz="2400"/>
              <a:t>製程嚴謹零生菌</a:t>
            </a:r>
          </a:p>
        </p:txBody>
      </p:sp>
    </p:spTree>
    <p:extLst>
      <p:ext uri="{BB962C8B-B14F-4D97-AF65-F5344CB8AC3E}">
        <p14:creationId xmlns:p14="http://schemas.microsoft.com/office/powerpoint/2010/main" val="6949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佈景主題</vt:lpstr>
      <vt:lpstr>滴雞精怎麼選?4個秘訣快做筆記 </vt:lpstr>
      <vt:lpstr>挑選滴雞精的4個秘訣 近年來食安問題連環爆，如何挑選安心無負擔的優質滴雞精？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滴雞精怎麼選?4個秘訣快做筆記 </dc:title>
  <dc:creator>林祉均</dc:creator>
  <cp:lastModifiedBy>林祉均</cp:lastModifiedBy>
  <cp:revision>1</cp:revision>
  <dcterms:created xsi:type="dcterms:W3CDTF">2023-10-21T08:51:17Z</dcterms:created>
  <dcterms:modified xsi:type="dcterms:W3CDTF">2023-10-23T12:45:00Z</dcterms:modified>
</cp:coreProperties>
</file>