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>
        <p:scale>
          <a:sx n="100" d="100"/>
          <a:sy n="100" d="100"/>
        </p:scale>
        <p:origin x="298" y="-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4" name="Picture 1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3B78A3B-BF6B-CA28-C123-F82C6FDE31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74" y="3260979"/>
            <a:ext cx="4213742" cy="27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356992"/>
            <a:ext cx="4180994" cy="2734425"/>
          </a:xfrm>
          <a:prstGeom prst="rect">
            <a:avLst/>
          </a:prstGeom>
        </p:spPr>
      </p:pic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C89F4C9-8BAD-5A5B-680B-EF6F11A9C9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60" y="3352159"/>
            <a:ext cx="4181446" cy="2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4" name="Picture 3" descr="A graph with different colored bars">
            <a:extLst>
              <a:ext uri="{FF2B5EF4-FFF2-40B4-BE49-F238E27FC236}">
                <a16:creationId xmlns:a16="http://schemas.microsoft.com/office/drawing/2014/main" id="{220106C1-7424-6635-9E75-1EE304F79E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99" y="3278988"/>
            <a:ext cx="4176464" cy="2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EDC6359-DF9B-E554-5EF1-F55C5570B9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95" y="3327890"/>
            <a:ext cx="4026315" cy="27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7" name="Picture 6" descr="A pie chart with different colored squares&#10;&#10;Description automatically generated">
            <a:extLst>
              <a:ext uri="{FF2B5EF4-FFF2-40B4-BE49-F238E27FC236}">
                <a16:creationId xmlns:a16="http://schemas.microsoft.com/office/drawing/2014/main" id="{208C44E5-E5EE-C1F0-DCAA-77668C7072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31" y="3280885"/>
            <a:ext cx="3744416" cy="28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7" name="Picture 6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432F3103-C8B0-6309-BA33-DAB57FFDE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6" y="3327937"/>
            <a:ext cx="4086977" cy="2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0"/>
            <a:ext cx="4300938" cy="2903403"/>
          </a:xfrm>
          <a:prstGeom prst="rect">
            <a:avLst/>
          </a:prstGeom>
        </p:spPr>
      </p:pic>
      <p:pic>
        <p:nvPicPr>
          <p:cNvPr id="12" name="Picture 11" descr="A diagram of a hexagon with numbers and lines&#10;&#10;Description automatically generated">
            <a:extLst>
              <a:ext uri="{FF2B5EF4-FFF2-40B4-BE49-F238E27FC236}">
                <a16:creationId xmlns:a16="http://schemas.microsoft.com/office/drawing/2014/main" id="{5880C519-E6B1-C5A6-0558-FE1BD925A6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85" y="3260980"/>
            <a:ext cx="4300936" cy="29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EE59EAE-531B-F8E3-A1D2-F4EBF4E1B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08" y="3260981"/>
            <a:ext cx="4251854" cy="28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15BC040-AD1C-B21E-EB2A-528E0D308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56" y="3260979"/>
            <a:ext cx="4281405" cy="28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D4E2945-4F73-E347-759B-9CD234BD2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88" y="3248095"/>
            <a:ext cx="4123184" cy="28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711</TotalTime>
  <Words>778</Words>
  <Application>Microsoft Office PowerPoint</Application>
  <PresentationFormat>On-screen Show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文鼎中楷</vt:lpstr>
      <vt:lpstr>Arial</vt:lpstr>
      <vt:lpstr>Calibri</vt:lpstr>
      <vt:lpstr>Times New Roman</vt:lpstr>
      <vt:lpstr>4_佈景主題1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葉毅傑</cp:lastModifiedBy>
  <cp:revision>82</cp:revision>
  <dcterms:created xsi:type="dcterms:W3CDTF">2017-01-16T13:26:16Z</dcterms:created>
  <dcterms:modified xsi:type="dcterms:W3CDTF">2024-03-19T12:33:35Z</dcterms:modified>
</cp:coreProperties>
</file>