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17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31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4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92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02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16A0-F295-423E-A8F1-EE1A7C3F17BD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43C0-280E-4715-938C-0B1C5F773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4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5AA9BA-C538-76E5-2CC5-8D587986CE09}"/>
              </a:ext>
            </a:extLst>
          </p:cNvPr>
          <p:cNvSpPr/>
          <p:nvPr/>
        </p:nvSpPr>
        <p:spPr>
          <a:xfrm>
            <a:off x="2006600" y="293915"/>
            <a:ext cx="2489200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02E750-C4C6-FAEA-9D17-876800C24430}"/>
              </a:ext>
            </a:extLst>
          </p:cNvPr>
          <p:cNvSpPr/>
          <p:nvPr/>
        </p:nvSpPr>
        <p:spPr>
          <a:xfrm>
            <a:off x="2006600" y="1866901"/>
            <a:ext cx="2489200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65A0E2-467D-7CFD-F5A6-8E60AB1C14C2}"/>
              </a:ext>
            </a:extLst>
          </p:cNvPr>
          <p:cNvSpPr/>
          <p:nvPr/>
        </p:nvSpPr>
        <p:spPr>
          <a:xfrm>
            <a:off x="2006600" y="3439887"/>
            <a:ext cx="2489200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6ABC15-7EE9-AC65-DC53-5C44418E8723}"/>
              </a:ext>
            </a:extLst>
          </p:cNvPr>
          <p:cNvSpPr/>
          <p:nvPr/>
        </p:nvSpPr>
        <p:spPr>
          <a:xfrm>
            <a:off x="2006600" y="6585859"/>
            <a:ext cx="2489200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00BCA8-802B-3B73-039B-8187E36E5F48}"/>
              </a:ext>
            </a:extLst>
          </p:cNvPr>
          <p:cNvSpPr/>
          <p:nvPr/>
        </p:nvSpPr>
        <p:spPr>
          <a:xfrm>
            <a:off x="2006600" y="5012873"/>
            <a:ext cx="2489200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BB822D-9432-6A20-EB6F-C3F63DAB8E6C}"/>
              </a:ext>
            </a:extLst>
          </p:cNvPr>
          <p:cNvSpPr txBox="1"/>
          <p:nvPr/>
        </p:nvSpPr>
        <p:spPr>
          <a:xfrm>
            <a:off x="2794000" y="57555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i</a:t>
            </a:r>
            <a:r>
              <a:rPr lang="en-US" altLang="zh-TW" sz="2000" dirty="0"/>
              <a:t>=10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FC8F5A-34F7-0C1A-5D11-0EA38C51A049}"/>
              </a:ext>
            </a:extLst>
          </p:cNvPr>
          <p:cNvSpPr txBox="1"/>
          <p:nvPr/>
        </p:nvSpPr>
        <p:spPr>
          <a:xfrm>
            <a:off x="2794000" y="372152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i&amp;i-1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0985EC-AD98-DF4A-F76F-16732236BA9B}"/>
              </a:ext>
            </a:extLst>
          </p:cNvPr>
          <p:cNvSpPr txBox="1"/>
          <p:nvPr/>
        </p:nvSpPr>
        <p:spPr>
          <a:xfrm>
            <a:off x="2794000" y="214853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i</a:t>
            </a:r>
            <a:r>
              <a:rPr lang="en-US" altLang="zh-TW" sz="2000" dirty="0"/>
              <a:t>&gt;0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76B948-741E-7E43-1FE2-06E987C85506}"/>
              </a:ext>
            </a:extLst>
          </p:cNvPr>
          <p:cNvSpPr txBox="1"/>
          <p:nvPr/>
        </p:nvSpPr>
        <p:spPr>
          <a:xfrm>
            <a:off x="2006600" y="6867497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printf</a:t>
            </a:r>
            <a:r>
              <a:rPr lang="en-US" altLang="zh-TW" sz="2000" dirty="0"/>
              <a:t> “true”</a:t>
            </a:r>
            <a:endParaRPr lang="zh-TW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2CF851-6F07-4F8D-4795-09C980D8EDCE}"/>
              </a:ext>
            </a:extLst>
          </p:cNvPr>
          <p:cNvSpPr/>
          <p:nvPr/>
        </p:nvSpPr>
        <p:spPr>
          <a:xfrm>
            <a:off x="2006600" y="8158845"/>
            <a:ext cx="2489200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40C4E-50BA-A58D-EC3D-D8FE38999973}"/>
              </a:ext>
            </a:extLst>
          </p:cNvPr>
          <p:cNvSpPr txBox="1"/>
          <p:nvPr/>
        </p:nvSpPr>
        <p:spPr>
          <a:xfrm>
            <a:off x="2006600" y="8440483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printf</a:t>
            </a:r>
            <a:r>
              <a:rPr lang="en-US" altLang="zh-TW" sz="2000" dirty="0"/>
              <a:t> “false”</a:t>
            </a:r>
            <a:endParaRPr lang="zh-TW" altLang="en-US" sz="20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8882701-4712-9AE2-73A4-72F6A57724AC}"/>
              </a:ext>
            </a:extLst>
          </p:cNvPr>
          <p:cNvCxnSpPr>
            <a:cxnSpLocks/>
            <a:stCxn id="5" idx="3"/>
            <a:endCxn id="15" idx="3"/>
          </p:cNvCxnSpPr>
          <p:nvPr/>
        </p:nvCxnSpPr>
        <p:spPr>
          <a:xfrm>
            <a:off x="4495800" y="2348594"/>
            <a:ext cx="12700" cy="6291944"/>
          </a:xfrm>
          <a:prstGeom prst="bentConnector3">
            <a:avLst>
              <a:gd name="adj1" fmla="val 3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87311CD-FBD9-096A-E1FE-F14C24FB6BB8}"/>
              </a:ext>
            </a:extLst>
          </p:cNvPr>
          <p:cNvCxnSpPr>
            <a:stCxn id="6" idx="3"/>
            <a:endCxn id="12" idx="3"/>
          </p:cNvCxnSpPr>
          <p:nvPr/>
        </p:nvCxnSpPr>
        <p:spPr>
          <a:xfrm>
            <a:off x="4495800" y="3921580"/>
            <a:ext cx="12700" cy="3145972"/>
          </a:xfrm>
          <a:prstGeom prst="bentConnector3">
            <a:avLst>
              <a:gd name="adj1" fmla="val 66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25290B4D-A401-E314-93CA-5BA93E76A5AA}"/>
              </a:ext>
            </a:extLst>
          </p:cNvPr>
          <p:cNvSpPr/>
          <p:nvPr/>
        </p:nvSpPr>
        <p:spPr>
          <a:xfrm>
            <a:off x="2933700" y="1257301"/>
            <a:ext cx="635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C844FEA2-A29D-44A0-5D89-F75B64905862}"/>
              </a:ext>
            </a:extLst>
          </p:cNvPr>
          <p:cNvSpPr/>
          <p:nvPr/>
        </p:nvSpPr>
        <p:spPr>
          <a:xfrm>
            <a:off x="2933700" y="2830287"/>
            <a:ext cx="635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1AEAA22E-EC46-4E72-C1A7-43B6328AC9FB}"/>
              </a:ext>
            </a:extLst>
          </p:cNvPr>
          <p:cNvSpPr/>
          <p:nvPr/>
        </p:nvSpPr>
        <p:spPr>
          <a:xfrm>
            <a:off x="2933700" y="4402155"/>
            <a:ext cx="635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3343816-57BE-0F29-67BD-553694F3786D}"/>
              </a:ext>
            </a:extLst>
          </p:cNvPr>
          <p:cNvSpPr/>
          <p:nvPr/>
        </p:nvSpPr>
        <p:spPr>
          <a:xfrm>
            <a:off x="2933700" y="5999421"/>
            <a:ext cx="635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F0899759-045C-40A7-5355-2EA5FBA2B2F8}"/>
              </a:ext>
            </a:extLst>
          </p:cNvPr>
          <p:cNvSpPr/>
          <p:nvPr/>
        </p:nvSpPr>
        <p:spPr>
          <a:xfrm>
            <a:off x="2933700" y="7549245"/>
            <a:ext cx="635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D3C085-A014-73F5-BF0F-CE52BEC47AF2}"/>
              </a:ext>
            </a:extLst>
          </p:cNvPr>
          <p:cNvSpPr/>
          <p:nvPr/>
        </p:nvSpPr>
        <p:spPr>
          <a:xfrm>
            <a:off x="2019300" y="9731831"/>
            <a:ext cx="2489200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F901801-663E-0C36-1A4B-F535AD29E037}"/>
              </a:ext>
            </a:extLst>
          </p:cNvPr>
          <p:cNvSpPr txBox="1"/>
          <p:nvPr/>
        </p:nvSpPr>
        <p:spPr>
          <a:xfrm>
            <a:off x="2019300" y="10013469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return</a:t>
            </a:r>
            <a:endParaRPr lang="zh-TW" altLang="en-US" sz="2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A15CA9A-298E-3FC1-E371-2524F5DE047F}"/>
              </a:ext>
            </a:extLst>
          </p:cNvPr>
          <p:cNvSpPr txBox="1"/>
          <p:nvPr/>
        </p:nvSpPr>
        <p:spPr>
          <a:xfrm>
            <a:off x="1549400" y="5326136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 err="1"/>
              <a:t>printf</a:t>
            </a:r>
            <a:r>
              <a:rPr lang="en-US" altLang="zh-TW" sz="1800" dirty="0"/>
              <a:t> “false”</a:t>
            </a:r>
            <a:endParaRPr lang="zh-TW" altLang="en-US" sz="1800" dirty="0"/>
          </a:p>
        </p:txBody>
      </p: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0FFB31DE-0BB4-536F-E996-7CD772FF8036}"/>
              </a:ext>
            </a:extLst>
          </p:cNvPr>
          <p:cNvCxnSpPr>
            <a:stCxn id="12" idx="1"/>
            <a:endCxn id="31" idx="1"/>
          </p:cNvCxnSpPr>
          <p:nvPr/>
        </p:nvCxnSpPr>
        <p:spPr>
          <a:xfrm rot="10800000" flipH="1" flipV="1">
            <a:off x="2006600" y="7067552"/>
            <a:ext cx="12700" cy="3145972"/>
          </a:xfrm>
          <a:prstGeom prst="bentConnector3">
            <a:avLst>
              <a:gd name="adj1" fmla="val -5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4E9CECC3-087B-8D5F-4DCC-80C4A2F0C09F}"/>
              </a:ext>
            </a:extLst>
          </p:cNvPr>
          <p:cNvSpPr/>
          <p:nvPr/>
        </p:nvSpPr>
        <p:spPr>
          <a:xfrm>
            <a:off x="2933700" y="9122231"/>
            <a:ext cx="635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62626AD5-1FDF-4F5D-4855-8F50D221C6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63413" y="7056212"/>
            <a:ext cx="4689023" cy="1625601"/>
          </a:xfrm>
          <a:prstGeom prst="bentConnector3">
            <a:avLst>
              <a:gd name="adj1" fmla="val 1001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4E6AC599-277A-9618-2E81-F925D72E596F}"/>
              </a:ext>
            </a:extLst>
          </p:cNvPr>
          <p:cNvCxnSpPr>
            <a:endCxn id="31" idx="1"/>
          </p:cNvCxnSpPr>
          <p:nvPr/>
        </p:nvCxnSpPr>
        <p:spPr>
          <a:xfrm>
            <a:off x="368300" y="10213524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F645EEF-083B-6E6B-2FCD-A81255C3B322}"/>
              </a:ext>
            </a:extLst>
          </p:cNvPr>
          <p:cNvSpPr txBox="1"/>
          <p:nvPr/>
        </p:nvSpPr>
        <p:spPr>
          <a:xfrm>
            <a:off x="4267200" y="201077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No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7355EA1-7601-33DE-F728-70B580C5701F}"/>
              </a:ext>
            </a:extLst>
          </p:cNvPr>
          <p:cNvSpPr txBox="1"/>
          <p:nvPr/>
        </p:nvSpPr>
        <p:spPr>
          <a:xfrm>
            <a:off x="4267200" y="358070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No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8444F5B-658A-0DD4-9004-2749CC6AE6EA}"/>
              </a:ext>
            </a:extLst>
          </p:cNvPr>
          <p:cNvSpPr txBox="1"/>
          <p:nvPr/>
        </p:nvSpPr>
        <p:spPr>
          <a:xfrm>
            <a:off x="1231900" y="521416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Goto</a:t>
            </a:r>
            <a:r>
              <a:rPr lang="en-US" altLang="zh-TW" sz="2000" dirty="0"/>
              <a:t> 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E7DF7A7-7D7E-B4E3-A3F0-A2EEF3316CBD}"/>
              </a:ext>
            </a:extLst>
          </p:cNvPr>
          <p:cNvSpPr txBox="1"/>
          <p:nvPr/>
        </p:nvSpPr>
        <p:spPr>
          <a:xfrm>
            <a:off x="1187449" y="67404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Goto</a:t>
            </a:r>
            <a:r>
              <a:rPr lang="en-US" altLang="zh-TW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88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26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泓緯 吳</dc:creator>
  <cp:lastModifiedBy>泓緯 吳</cp:lastModifiedBy>
  <cp:revision>1</cp:revision>
  <dcterms:created xsi:type="dcterms:W3CDTF">2022-12-28T03:57:05Z</dcterms:created>
  <dcterms:modified xsi:type="dcterms:W3CDTF">2022-12-28T04:24:14Z</dcterms:modified>
</cp:coreProperties>
</file>