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C103-DEC3-404F-A1A2-F7575CB0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6440-86B2-4594-9F42-C7E369D6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2D9C8-7507-4208-AF03-66AA4167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A386-12B8-40D4-9574-0F50CED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DB85-5E41-4F9B-AA7D-846FE3DA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1227-8351-4B42-9A83-A61901E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F9C7-2FDE-4398-A66B-2544F84F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A2DB-3633-4F0A-8E42-B3917AF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F285-9C8A-4778-99A2-F3E641A6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74CA-167A-495D-9D2D-8D090755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2A6A8-258C-4101-8CDA-2FE8CF2F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8452-E37F-4B13-BC6F-F76F95B0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F016-3C6E-4B9B-8162-58301FD1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6399-3E64-42C7-A9E1-148FFFBA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23CD-444E-43FC-A597-BF235B36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BF58-5CEC-405D-A6A0-F0E5F268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0190-1463-4300-9EEE-0783FEA9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1624-8450-4CB9-A921-20B28A68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6E6E-4B70-4303-A456-0A4CB1A2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9D4D-CEDD-482C-937E-CA84C59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1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E20-620A-4D49-8616-0EB229F5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9732-9EB1-4E2F-9C4A-94BC316D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BA07-A5E1-47FF-9325-EAD33F65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2EA2-E54C-4A09-B109-39647154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1971-5E0C-4817-A6BE-B4FE42B0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5F7F-0D07-4196-888D-FA74ECF0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04E4-7B98-4CFF-AF21-C937F4795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CFD9-0BC7-4CB9-84E8-75CC470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1452-4F8F-4E4C-8D7B-262AB2BA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D69C4-2430-4A07-B261-00647D7F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B768-9390-4406-9296-939D7FE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9139-C5D9-4BE1-8941-E006D8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1CED-9E4C-4EEE-9E22-F5389775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0A5C-67DB-4556-A722-3A0B86B3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16D35-0C8D-431C-8D59-7EECDB162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D8168-B6F2-46F9-BDCC-C5F39B2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2B9B0-22BE-46FC-AC76-F3274D15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CC18B-C72F-4568-A302-68BE0EB4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FE3C-CBB9-4AE7-BF81-6F77DEA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2E02-B85A-4F92-AA21-14476B39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CD91B-8E6D-464D-8DD8-384902D5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3DBF-5D82-4AD9-8A39-9CA692C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C606-4786-4FFF-AA0A-C3934C31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D987F-1340-4236-A61F-37CF153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68AFF-B772-44DC-9244-0F2B8E9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F785-5C60-4310-940E-EAFC1898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AEF6-36C9-457F-8EDD-FDE374DA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E8E2-8860-42C7-99F3-4157865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BFBC5-5257-4786-AC42-7FFD85819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5E19-E55A-457D-8152-B41C527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941E-CE65-4C16-AF6F-F883E8C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080D-2765-44B5-9512-2EC09974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797C-63C6-40AA-83A4-C8A6265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63191-0DB3-4D9B-B4A1-90114187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9BE0-DADB-4279-9B7E-9DA1869E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B73C-F8F3-4ED1-82DD-5389143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F3A2A-BE21-4355-B674-C24CE138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E230-4B4B-4E34-BBB4-B211208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CFAB3-7684-480E-8230-58BBB11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6B2E-67CE-408F-B54F-8128A163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A42A-3276-4031-82B7-9960E58C7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AE76-BBF6-46C1-8D0C-516925E98EB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9E9C-3901-4AD6-87E1-E9539DA18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811F-3C3B-4C57-989D-6D8FCD49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903C-F018-4FB4-86BB-2A0EA04C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F5EA-0000-41F2-98AC-A42F6116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yrdy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7440-49D8-4EE6-A867-DD0B2C49B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yrdy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yrdy</dc:title>
  <dc:creator>Gowthami Potharaju</dc:creator>
  <cp:lastModifiedBy>Gowthami Potharaju</cp:lastModifiedBy>
  <cp:revision>1</cp:revision>
  <dcterms:created xsi:type="dcterms:W3CDTF">2019-08-26T12:15:50Z</dcterms:created>
  <dcterms:modified xsi:type="dcterms:W3CDTF">2019-08-26T12:15:58Z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v-gowpot@microsoft.com</vt:lpwstr>
  </property>
  <property fmtid="{D5CDD505-2E9C-101B-9397-08002B2CF9AE}" pid="5" name="MSIP_Label_f42aa342-8706-4288-bd11-ebb85995028c_SetDate">
    <vt:lpwstr>2019-08-26T12:15:58.2419622Z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b4e0c74d-1ec4-472b-9af7-2d9df261ea12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