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7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2273935" y="556895"/>
            <a:ext cx="5490210" cy="6024880"/>
          </a:xfrm>
          <a:prstGeom prst="roundRect">
            <a:avLst>
              <a:gd name="adj" fmla="val 2116"/>
            </a:avLst>
          </a:prstGeom>
          <a:solidFill>
            <a:schemeClr val="bg1">
              <a:alpha val="45000"/>
            </a:schemeClr>
          </a:solidFill>
          <a:ln w="38100">
            <a:solidFill>
              <a:schemeClr val="bg1">
                <a:lumMod val="9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974965" y="567055"/>
            <a:ext cx="3937000" cy="6024245"/>
          </a:xfrm>
          <a:prstGeom prst="roundRect">
            <a:avLst>
              <a:gd name="adj" fmla="val 2116"/>
            </a:avLst>
          </a:prstGeom>
          <a:solidFill>
            <a:schemeClr val="bg1">
              <a:alpha val="45000"/>
            </a:schemeClr>
          </a:solidFill>
          <a:ln w="38100">
            <a:solidFill>
              <a:schemeClr val="bg1">
                <a:lumMod val="9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211185" y="3207385"/>
            <a:ext cx="3469640" cy="953770"/>
          </a:xfrm>
          <a:prstGeom prst="roundRect">
            <a:avLst>
              <a:gd name="adj" fmla="val 2116"/>
            </a:avLst>
          </a:prstGeom>
          <a:solidFill>
            <a:schemeClr val="accent1">
              <a:alpha val="23000"/>
            </a:schemeClr>
          </a:solidFill>
          <a:ln w="38100"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77135" y="1258570"/>
            <a:ext cx="5084445" cy="2500630"/>
          </a:xfrm>
          <a:prstGeom prst="roundRect">
            <a:avLst>
              <a:gd name="adj" fmla="val 5129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  <a:prstDash val="sysDash"/>
          </a:ln>
          <a:effectLst>
            <a:outerShdw blurRad="533400" dist="114300" dir="5400000" sx="93000" sy="9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sym typeface="+mn-ea"/>
              </a:rPr>
              <a:t>管理工具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 sz="1000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 sz="1000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 sz="1000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 sz="1000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 sz="1000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 sz="1000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 sz="1000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 sz="1000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77135" y="4723130"/>
            <a:ext cx="5084445" cy="1352550"/>
          </a:xfrm>
          <a:prstGeom prst="roundRect">
            <a:avLst>
              <a:gd name="adj" fmla="val 4455"/>
            </a:avLst>
          </a:prstGeom>
          <a:noFill/>
          <a:ln w="38100">
            <a:solidFill>
              <a:schemeClr val="bg1">
                <a:lumMod val="85000"/>
              </a:schemeClr>
            </a:solidFill>
            <a:prstDash val="sysDash"/>
          </a:ln>
          <a:effectLst>
            <a:outerShdw blurRad="533400" dist="114300" dir="5400000" sx="93000" sy="93000" algn="ctr" rotWithShape="0">
              <a:srgbClr val="000000">
                <a:alpha val="1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730500" y="5176520"/>
            <a:ext cx="2141220" cy="671195"/>
          </a:xfrm>
          <a:prstGeom prst="roundRect">
            <a:avLst>
              <a:gd name="adj" fmla="val 6158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  <a:prstDash val="sysDash"/>
          </a:ln>
          <a:effectLst>
            <a:outerShdw blurRad="533400" dist="114300" dir="5400000" sx="93000" sy="9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Discord统计机器人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204460" y="5176520"/>
            <a:ext cx="2141220" cy="671195"/>
          </a:xfrm>
          <a:prstGeom prst="roundRect">
            <a:avLst>
              <a:gd name="adj" fmla="val 6158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  <a:prstDash val="sysDash"/>
          </a:ln>
          <a:effectLst>
            <a:outerShdw blurRad="533400" dist="114300" dir="5400000" sx="93000" sy="9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QQ</a:t>
            </a:r>
            <a:r>
              <a:rPr lang="zh-CN" altLang="en-US">
                <a:solidFill>
                  <a:schemeClr val="tx1"/>
                </a:solidFill>
              </a:rPr>
              <a:t>机器人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568575" y="1352550"/>
            <a:ext cx="836295" cy="271780"/>
          </a:xfrm>
          <a:prstGeom prst="roundRect">
            <a:avLst>
              <a:gd name="adj" fmla="val 6158"/>
            </a:avLst>
          </a:prstGeom>
          <a:solidFill>
            <a:schemeClr val="accent1"/>
          </a:solidFill>
          <a:ln w="38100">
            <a:noFill/>
            <a:prstDash val="sysDash"/>
          </a:ln>
          <a:effectLst>
            <a:outerShdw blurRad="533400" dist="114300" dir="5400000" sx="93000" sy="9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第三方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351405" y="629285"/>
            <a:ext cx="1416685" cy="295910"/>
          </a:xfrm>
          <a:prstGeom prst="roundRect">
            <a:avLst>
              <a:gd name="adj" fmla="val 10394"/>
            </a:avLst>
          </a:prstGeom>
          <a:solidFill>
            <a:schemeClr val="bg1">
              <a:lumMod val="95000"/>
            </a:schemeClr>
          </a:solidFill>
          <a:ln w="38100"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Bfban </a:t>
            </a:r>
            <a:r>
              <a:rPr lang="zh-CN" altLang="en-US" sz="1000">
                <a:solidFill>
                  <a:schemeClr val="tx1"/>
                </a:solidFill>
              </a:rPr>
              <a:t>数据网络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548255" y="4795520"/>
            <a:ext cx="835660" cy="271780"/>
          </a:xfrm>
          <a:prstGeom prst="roundRect">
            <a:avLst>
              <a:gd name="adj" fmla="val 10394"/>
            </a:avLst>
          </a:prstGeom>
          <a:solidFill>
            <a:schemeClr val="bg1">
              <a:lumMod val="95000"/>
            </a:schemeClr>
          </a:solidFill>
          <a:ln w="38100"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机器人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401685" y="3448050"/>
            <a:ext cx="1416050" cy="472440"/>
          </a:xfrm>
          <a:prstGeom prst="roundRect">
            <a:avLst>
              <a:gd name="adj" fmla="val 6158"/>
            </a:avLst>
          </a:prstGeom>
          <a:solidFill>
            <a:schemeClr val="accent1">
              <a:alpha val="77000"/>
            </a:schemeClr>
          </a:solidFill>
          <a:ln w="38100">
            <a:solidFill>
              <a:schemeClr val="accent1"/>
            </a:solidFill>
            <a:prstDash val="sysDash"/>
          </a:ln>
          <a:effectLst>
            <a:outerShdw blurRad="533400" dist="114300" dir="5400000" sx="93000" sy="9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bg1"/>
                </a:solidFill>
                <a:sym typeface="+mn-ea"/>
              </a:rPr>
              <a:t>App</a:t>
            </a:r>
            <a:endParaRPr lang="en-US" altLang="zh-CN" sz="1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sym typeface="+mn-ea"/>
              </a:rPr>
              <a:t>android / ios / 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sym typeface="+mn-ea"/>
              </a:rPr>
              <a:t>小程序</a:t>
            </a:r>
            <a:endParaRPr lang="zh-CN" altLang="en-US" sz="1000">
              <a:solidFill>
                <a:schemeClr val="bg1">
                  <a:lumMod val="85000"/>
                </a:schemeClr>
              </a:solidFill>
              <a:sym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210550" y="1258570"/>
            <a:ext cx="3469640" cy="1123315"/>
          </a:xfrm>
          <a:prstGeom prst="roundRect">
            <a:avLst>
              <a:gd name="adj" fmla="val 2116"/>
            </a:avLst>
          </a:prstGeom>
          <a:solidFill>
            <a:srgbClr val="C00000">
              <a:alpha val="4000"/>
            </a:srgbClr>
          </a:solidFill>
          <a:ln w="38100"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0082530" y="3447415"/>
            <a:ext cx="1416685" cy="473075"/>
          </a:xfrm>
          <a:prstGeom prst="roundRect">
            <a:avLst>
              <a:gd name="adj" fmla="val 6158"/>
            </a:avLst>
          </a:prstGeom>
          <a:solidFill>
            <a:schemeClr val="accent1">
              <a:alpha val="77000"/>
            </a:schemeClr>
          </a:solidFill>
          <a:ln w="38100">
            <a:solidFill>
              <a:schemeClr val="accent1"/>
            </a:solidFill>
            <a:prstDash val="sysDash"/>
          </a:ln>
          <a:effectLst>
            <a:outerShdw blurRad="533400" dist="114300" dir="5400000" sx="93000" sy="9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sym typeface="+mn-ea"/>
              </a:rPr>
              <a:t>网站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sym typeface="+mn-ea"/>
              </a:rPr>
              <a:t>bfban.com</a:t>
            </a:r>
            <a:endParaRPr lang="en-US" altLang="zh-CN" sz="1000">
              <a:solidFill>
                <a:schemeClr val="bg1">
                  <a:lumMod val="85000"/>
                </a:schemeClr>
              </a:solidFill>
              <a:sym typeface="+mn-ea"/>
            </a:endParaRPr>
          </a:p>
        </p:txBody>
      </p:sp>
      <p:cxnSp>
        <p:nvCxnSpPr>
          <p:cNvPr id="28" name="肘形连接符 27"/>
          <p:cNvCxnSpPr>
            <a:stCxn id="25" idx="0"/>
            <a:endCxn id="31" idx="2"/>
          </p:cNvCxnSpPr>
          <p:nvPr/>
        </p:nvCxnSpPr>
        <p:spPr>
          <a:xfrm rot="16200000" flipV="1">
            <a:off x="9424670" y="2686050"/>
            <a:ext cx="1041400" cy="127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FFC000"/>
            </a:solidFill>
            <a:prstDash val="soli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1" idx="0"/>
            <a:endCxn id="4" idx="3"/>
          </p:cNvCxnSpPr>
          <p:nvPr/>
        </p:nvCxnSpPr>
        <p:spPr>
          <a:xfrm rot="16200000" flipV="1">
            <a:off x="8962073" y="441008"/>
            <a:ext cx="860425" cy="1104900"/>
          </a:xfrm>
          <a:prstGeom prst="bentConnector2">
            <a:avLst/>
          </a:prstGeom>
          <a:ln w="28575" cmpd="sng">
            <a:solidFill>
              <a:srgbClr val="FFC000"/>
            </a:solidFill>
            <a:prstDash val="soli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6698615" y="245745"/>
            <a:ext cx="2141220" cy="634365"/>
          </a:xfrm>
          <a:prstGeom prst="roundRect">
            <a:avLst>
              <a:gd name="adj" fmla="val 6158"/>
            </a:avLst>
          </a:prstGeom>
          <a:solidFill>
            <a:schemeClr val="bg1"/>
          </a:solidFill>
          <a:ln w="38100">
            <a:solidFill>
              <a:srgbClr val="FFC000"/>
            </a:solidFill>
            <a:prstDash val="sysDash"/>
          </a:ln>
          <a:effectLst>
            <a:outerShdw blurRad="533400" dist="114300" dir="5400000" sx="93000" sy="9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BFBAN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 sz="1000">
                <a:solidFill>
                  <a:schemeClr val="tx1"/>
                </a:solidFill>
              </a:rPr>
              <a:t>全球共享数据网络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698615" y="1414145"/>
            <a:ext cx="1070610" cy="335915"/>
          </a:xfrm>
          <a:prstGeom prst="roundRect">
            <a:avLst>
              <a:gd name="adj" fmla="val 6158"/>
            </a:avLst>
          </a:prstGeom>
          <a:solidFill>
            <a:srgbClr val="FFC000"/>
          </a:solidFill>
          <a:ln w="38100"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镜像数据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8312785" y="1573530"/>
            <a:ext cx="1018540" cy="472440"/>
          </a:xfrm>
          <a:prstGeom prst="roundRect">
            <a:avLst>
              <a:gd name="adj" fmla="val 6158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  <a:prstDash val="sysDash"/>
          </a:ln>
          <a:effectLst>
            <a:outerShdw blurRad="533400" dist="114300" dir="5400000" sx="93000" sy="9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机器人 </a:t>
            </a:r>
            <a:r>
              <a:rPr lang="zh-CN" altLang="en-US" sz="1200" i="1">
                <a:solidFill>
                  <a:schemeClr val="bg1">
                    <a:lumMod val="65000"/>
                  </a:schemeClr>
                </a:solidFill>
              </a:rPr>
              <a:t>辅助</a:t>
            </a:r>
            <a:endParaRPr lang="zh-CN" altLang="en-US" sz="12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637790" y="2093595"/>
            <a:ext cx="4739640" cy="1437005"/>
          </a:xfrm>
          <a:prstGeom prst="roundRect">
            <a:avLst>
              <a:gd name="adj" fmla="val 6158"/>
            </a:avLst>
          </a:prstGeom>
          <a:noFill/>
          <a:ln w="38100">
            <a:solidFill>
              <a:srgbClr val="FFC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9287510" y="1423670"/>
            <a:ext cx="1314450" cy="742315"/>
          </a:xfrm>
          <a:prstGeom prst="roundRect">
            <a:avLst>
              <a:gd name="adj" fmla="val 6158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  <a:prstDash val="sysDash"/>
          </a:ln>
          <a:effectLst>
            <a:outerShdw blurRad="533400" dist="114300" dir="5400000" sx="93000" sy="9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全球</a:t>
            </a:r>
            <a:endParaRPr lang="zh-CN" altLang="en-US" sz="1000">
              <a:solidFill>
                <a:schemeClr val="tx1"/>
              </a:solidFill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</a:rPr>
              <a:t>管理员 </a:t>
            </a:r>
            <a:r>
              <a:rPr lang="en-US" altLang="zh-CN" sz="1400">
                <a:solidFill>
                  <a:schemeClr val="tx1"/>
                </a:solidFill>
              </a:rPr>
              <a:t>x2</a:t>
            </a:r>
            <a:endParaRPr lang="en-US" altLang="zh-CN" sz="1400">
              <a:solidFill>
                <a:schemeClr val="tx1"/>
              </a:solidFill>
            </a:endParaRPr>
          </a:p>
          <a:p>
            <a:pPr algn="ctr"/>
            <a:r>
              <a:rPr lang="zh-CN" altLang="en-US" sz="1000" b="1">
                <a:solidFill>
                  <a:srgbClr val="C00000"/>
                </a:solidFill>
              </a:rPr>
              <a:t>实锤</a:t>
            </a:r>
            <a:endParaRPr lang="zh-CN" altLang="en-US" sz="1000" b="1">
              <a:solidFill>
                <a:srgbClr val="C00000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239125" y="4986655"/>
            <a:ext cx="3408045" cy="1041400"/>
          </a:xfrm>
          <a:prstGeom prst="roundRect">
            <a:avLst>
              <a:gd name="adj" fmla="val 6158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  <a:prstDash val="sysDash"/>
          </a:ln>
          <a:effectLst>
            <a:outerShdw blurRad="533400" dist="114300" dir="5400000" sx="93000" sy="9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全球用户提交 举报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4" name="肘形连接符 33"/>
          <p:cNvCxnSpPr>
            <a:stCxn id="33" idx="0"/>
            <a:endCxn id="25" idx="2"/>
          </p:cNvCxnSpPr>
          <p:nvPr/>
        </p:nvCxnSpPr>
        <p:spPr>
          <a:xfrm rot="16200000">
            <a:off x="9531985" y="4572635"/>
            <a:ext cx="825500" cy="254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FFC000"/>
            </a:solidFill>
            <a:prstDash val="soli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4173220" y="2476500"/>
            <a:ext cx="1311275" cy="671195"/>
          </a:xfrm>
          <a:prstGeom prst="roundRect">
            <a:avLst>
              <a:gd name="adj" fmla="val 6158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内部名单</a:t>
            </a:r>
            <a:endParaRPr lang="zh-CN" altLang="en-US" sz="16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第三方管理名单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608955" y="2475865"/>
            <a:ext cx="1608455" cy="671195"/>
          </a:xfrm>
          <a:prstGeom prst="roundRect">
            <a:avLst>
              <a:gd name="adj" fmla="val 6158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BFBAN </a:t>
            </a:r>
            <a:r>
              <a:rPr lang="zh-CN" altLang="en-US" sz="1600">
                <a:solidFill>
                  <a:schemeClr val="tx1"/>
                </a:solidFill>
              </a:rPr>
              <a:t>名单</a:t>
            </a:r>
            <a:endParaRPr lang="zh-CN" altLang="en-US" sz="16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缓存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定时镜像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74320" y="563245"/>
            <a:ext cx="1788795" cy="6024245"/>
          </a:xfrm>
          <a:prstGeom prst="roundRect">
            <a:avLst>
              <a:gd name="adj" fmla="val 2116"/>
            </a:avLst>
          </a:prstGeom>
          <a:solidFill>
            <a:schemeClr val="bg1">
              <a:alpha val="45000"/>
            </a:schemeClr>
          </a:solidFill>
          <a:ln w="38100">
            <a:solidFill>
              <a:schemeClr val="bg1">
                <a:lumMod val="9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6" name="肘形连接符 15"/>
          <p:cNvCxnSpPr>
            <a:stCxn id="4" idx="2"/>
            <a:endCxn id="7" idx="3"/>
          </p:cNvCxnSpPr>
          <p:nvPr/>
        </p:nvCxnSpPr>
        <p:spPr>
          <a:xfrm rot="5400000">
            <a:off x="6527483" y="1570038"/>
            <a:ext cx="1931670" cy="551815"/>
          </a:xfrm>
          <a:prstGeom prst="bentConnector2">
            <a:avLst/>
          </a:prstGeom>
          <a:ln w="28575" cmpd="sng">
            <a:solidFill>
              <a:srgbClr val="FFC000"/>
            </a:solidFill>
            <a:prstDash val="soli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9" idx="3"/>
          </p:cNvCxnSpPr>
          <p:nvPr/>
        </p:nvCxnSpPr>
        <p:spPr>
          <a:xfrm flipV="1">
            <a:off x="7561580" y="2802255"/>
            <a:ext cx="201930" cy="2597150"/>
          </a:xfrm>
          <a:prstGeom prst="bentConnector2">
            <a:avLst/>
          </a:prstGeom>
          <a:ln w="28575" cmpd="sng">
            <a:solidFill>
              <a:srgbClr val="FFC000"/>
            </a:solidFill>
            <a:prstDash val="soli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6692265" y="4073525"/>
            <a:ext cx="1070610" cy="335915"/>
          </a:xfrm>
          <a:prstGeom prst="roundRect">
            <a:avLst>
              <a:gd name="adj" fmla="val 6158"/>
            </a:avLst>
          </a:prstGeom>
          <a:solidFill>
            <a:srgbClr val="FFC000"/>
          </a:solidFill>
          <a:ln w="38100"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数据查询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43" name="肘形连接符 42"/>
          <p:cNvCxnSpPr>
            <a:stCxn id="38" idx="1"/>
          </p:cNvCxnSpPr>
          <p:nvPr/>
        </p:nvCxnSpPr>
        <p:spPr>
          <a:xfrm rot="10800000" flipV="1">
            <a:off x="1847215" y="2812415"/>
            <a:ext cx="790575" cy="3175"/>
          </a:xfrm>
          <a:prstGeom prst="bentConnector3">
            <a:avLst>
              <a:gd name="adj1" fmla="val 49960"/>
            </a:avLst>
          </a:prstGeom>
          <a:ln w="28575" cmpd="sng">
            <a:solidFill>
              <a:srgbClr val="FFC000"/>
            </a:solidFill>
            <a:prstDash val="soli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488315" y="245745"/>
            <a:ext cx="1310640" cy="634365"/>
          </a:xfrm>
          <a:prstGeom prst="roundRect">
            <a:avLst>
              <a:gd name="adj" fmla="val 6158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监控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88315" y="1108710"/>
            <a:ext cx="1310640" cy="5152390"/>
          </a:xfrm>
          <a:prstGeom prst="roundRect">
            <a:avLst>
              <a:gd name="adj" fmla="val 6158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实时管理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肘形连接符 46"/>
          <p:cNvCxnSpPr>
            <a:stCxn id="4" idx="1"/>
            <a:endCxn id="46" idx="3"/>
          </p:cNvCxnSpPr>
          <p:nvPr/>
        </p:nvCxnSpPr>
        <p:spPr>
          <a:xfrm rot="10800000" flipV="1">
            <a:off x="6069330" y="563245"/>
            <a:ext cx="629285" cy="3810"/>
          </a:xfrm>
          <a:prstGeom prst="bentConnector3">
            <a:avLst>
              <a:gd name="adj1" fmla="val 49950"/>
            </a:avLst>
          </a:prstGeom>
          <a:ln w="28575" cmpd="sng">
            <a:solidFill>
              <a:srgbClr val="FFC000"/>
            </a:solidFill>
            <a:prstDash val="soli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4056380" y="231140"/>
            <a:ext cx="2012950" cy="671195"/>
          </a:xfrm>
          <a:prstGeom prst="roundRect">
            <a:avLst>
              <a:gd name="adj" fmla="val 6158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API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9410700" y="4446905"/>
            <a:ext cx="1070610" cy="335915"/>
          </a:xfrm>
          <a:prstGeom prst="roundRect">
            <a:avLst>
              <a:gd name="adj" fmla="val 6158"/>
            </a:avLst>
          </a:prstGeom>
          <a:solidFill>
            <a:schemeClr val="bg1"/>
          </a:solidFill>
          <a:ln w="38100"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>
                    <a:lumMod val="65000"/>
                  </a:schemeClr>
                </a:solidFill>
              </a:rPr>
              <a:t>初次提交</a:t>
            </a:r>
            <a:endParaRPr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9434830" y="2649855"/>
            <a:ext cx="1070610" cy="335915"/>
          </a:xfrm>
          <a:prstGeom prst="roundRect">
            <a:avLst>
              <a:gd name="adj" fmla="val 6158"/>
            </a:avLst>
          </a:prstGeom>
          <a:solidFill>
            <a:srgbClr val="B8736D"/>
          </a:solidFill>
          <a:ln w="38100"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审核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9408160" y="774700"/>
            <a:ext cx="1070610" cy="335915"/>
          </a:xfrm>
          <a:prstGeom prst="roundRect">
            <a:avLst>
              <a:gd name="adj" fmla="val 6158"/>
            </a:avLst>
          </a:prstGeom>
          <a:solidFill>
            <a:srgbClr val="B8736D"/>
          </a:solidFill>
          <a:ln w="38100"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判决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0989945" y="630555"/>
            <a:ext cx="835660" cy="271780"/>
          </a:xfrm>
          <a:prstGeom prst="roundRect">
            <a:avLst>
              <a:gd name="adj" fmla="val 10394"/>
            </a:avLst>
          </a:prstGeom>
          <a:solidFill>
            <a:schemeClr val="bg1">
              <a:lumMod val="95000"/>
            </a:schemeClr>
          </a:solidFill>
          <a:ln w="38100"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流程</a:t>
            </a:r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40" name="肘形连接符 39"/>
          <p:cNvCxnSpPr/>
          <p:nvPr/>
        </p:nvCxnSpPr>
        <p:spPr>
          <a:xfrm flipV="1">
            <a:off x="7561580" y="2818130"/>
            <a:ext cx="1873250" cy="2581275"/>
          </a:xfrm>
          <a:prstGeom prst="bentConnector3">
            <a:avLst>
              <a:gd name="adj1" fmla="val 21932"/>
            </a:avLst>
          </a:prstGeom>
          <a:ln w="28575" cmpd="sng">
            <a:solidFill>
              <a:srgbClr val="FFC000"/>
            </a:solidFill>
            <a:prstDash val="soli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10762615" y="1558925"/>
            <a:ext cx="791210" cy="472440"/>
          </a:xfrm>
          <a:prstGeom prst="roundRect">
            <a:avLst>
              <a:gd name="adj" fmla="val 6158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  <a:prstDash val="sysDash"/>
          </a:ln>
          <a:effectLst>
            <a:outerShdw blurRad="533400" dist="114300" dir="5400000" sx="93000" sy="9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0070C0"/>
                </a:solidFill>
              </a:rPr>
              <a:t>申诉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r>
              <a:rPr lang="zh-CN" altLang="en-US" sz="1000">
                <a:solidFill>
                  <a:schemeClr val="tx1"/>
                </a:solidFill>
              </a:rPr>
              <a:t>被作弊人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777490" y="2482215"/>
            <a:ext cx="1287145" cy="671195"/>
          </a:xfrm>
          <a:prstGeom prst="roundRect">
            <a:avLst>
              <a:gd name="adj" fmla="val 6158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服务器名单</a:t>
            </a:r>
            <a:endParaRPr lang="zh-CN" altLang="en-US" sz="16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EA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名单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WPS 演示</Application>
  <PresentationFormat>宽屏</PresentationFormat>
  <Paragraphs>68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Helvetica Neue</vt:lpstr>
      <vt:lpstr>汉仪书宋二KW</vt:lpstr>
      <vt:lpstr>Calibri</vt:lpstr>
      <vt:lpstr>微软雅黑</vt:lpstr>
      <vt:lpstr>宋体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cabbagelol</dc:creator>
  <cp:lastModifiedBy>cabbagelol</cp:lastModifiedBy>
  <cp:revision>5</cp:revision>
  <dcterms:created xsi:type="dcterms:W3CDTF">2022-08-31T13:50:47Z</dcterms:created>
  <dcterms:modified xsi:type="dcterms:W3CDTF">2022-08-31T13:50:47Z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2052-4.4.1.7360</vt:lpwstr>
  </property>
  <property fmtid="{D5CDD505-2E9C-101B-9397-08002B2CF9AE}" pid="3" name="ICV">
    <vt:lpwstr>9B1A049AF6462B3E37670F638FA94F85</vt:lpwstr>
  </property>
</Properties>
</file>