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verlock S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OverlockSC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8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4457271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166666"/>
              <a:buNone/>
              <a:defRPr sz="1800"/>
            </a:lvl2pPr>
            <a:lvl3pPr indent="0" lvl="2" rtl="0">
              <a:spcBef>
                <a:spcPts val="0"/>
              </a:spcBef>
              <a:buSzPct val="166666"/>
              <a:buNone/>
              <a:defRPr sz="1800"/>
            </a:lvl3pPr>
            <a:lvl4pPr indent="0" lvl="3" rtl="0">
              <a:spcBef>
                <a:spcPts val="0"/>
              </a:spcBef>
              <a:buSzPct val="166666"/>
              <a:buNone/>
              <a:defRPr sz="1800"/>
            </a:lvl4pPr>
            <a:lvl5pPr indent="0" lvl="4" rtl="0">
              <a:spcBef>
                <a:spcPts val="0"/>
              </a:spcBef>
              <a:buSzPct val="166666"/>
              <a:buNone/>
              <a:defRPr sz="1800"/>
            </a:lvl5pPr>
            <a:lvl6pPr indent="0" lvl="5" rtl="0">
              <a:spcBef>
                <a:spcPts val="0"/>
              </a:spcBef>
              <a:buSzPct val="166666"/>
              <a:buNone/>
              <a:defRPr sz="1800"/>
            </a:lvl6pPr>
            <a:lvl7pPr indent="0" lvl="6" rtl="0">
              <a:spcBef>
                <a:spcPts val="0"/>
              </a:spcBef>
              <a:buSzPct val="166666"/>
              <a:buNone/>
              <a:defRPr sz="1800"/>
            </a:lvl7pPr>
            <a:lvl8pPr indent="0" lvl="7" rtl="0">
              <a:spcBef>
                <a:spcPts val="0"/>
              </a:spcBef>
              <a:buSzPct val="166666"/>
              <a:buNone/>
              <a:defRPr sz="1800"/>
            </a:lvl8pPr>
            <a:lvl9pPr indent="0" lvl="8" rtl="0">
              <a:spcBef>
                <a:spcPts val="0"/>
              </a:spcBef>
              <a:buSzPct val="166666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P MEENA\Pictures\Screenshots\Screenshot (6)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369887"/>
            <a:ext cx="7271717" cy="642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2424750"/>
            <a:ext cx="4045200" cy="20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91666"/>
              <a:buFont typeface="Calibri"/>
              <a:buNone/>
            </a:pPr>
            <a:r>
              <a:rPr b="1" i="1" lang="en-IN" sz="4800" u="sng" cap="none" strike="noStrike">
                <a:solidFill>
                  <a:srgbClr val="FFFF00"/>
                </a:solidFill>
                <a:latin typeface="Overlock SC"/>
                <a:ea typeface="Overlock SC"/>
                <a:cs typeface="Overlock SC"/>
                <a:sym typeface="Overlock SC"/>
              </a:rPr>
              <a:t>Objects </a:t>
            </a:r>
            <a:r>
              <a:rPr b="1" i="1" lang="en-IN" sz="4800" u="sng">
                <a:solidFill>
                  <a:srgbClr val="FFFF00"/>
                </a:solidFill>
                <a:latin typeface="Overlock SC"/>
                <a:ea typeface="Overlock SC"/>
                <a:cs typeface="Overlock SC"/>
                <a:sym typeface="Overlock SC"/>
              </a:rPr>
              <a:t>In</a:t>
            </a:r>
            <a:r>
              <a:rPr b="1" i="1" lang="en-IN" sz="4800" u="sng" cap="none" strike="noStrike">
                <a:solidFill>
                  <a:srgbClr val="FFFF00"/>
                </a:solidFill>
                <a:latin typeface="Overlock SC"/>
                <a:ea typeface="Overlock SC"/>
                <a:cs typeface="Overlock SC"/>
                <a:sym typeface="Overlock SC"/>
              </a:rPr>
              <a:t> Game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1813650"/>
            <a:ext cx="3837000" cy="32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Falling of Bombs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(Circles)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850100"/>
            <a:ext cx="4045200" cy="20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IN" sz="4400" u="sng" cap="none" strike="noStrike">
                <a:solidFill>
                  <a:srgbClr val="FFFF00"/>
                </a:solidFill>
              </a:rPr>
              <a:t>Falling of Bullets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965600"/>
            <a:ext cx="3837000" cy="532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Bullets are the real enemy of the Tank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Bullets are randomly falling from above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Path followed by bullet is straight from up to down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Tank’s health reduces, when bullet hits the Tank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speed of the bullets increase if Player became pro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P MEENA\Pictures\Screenshots\Screenshot (17).png" id="82" name="Shape 82"/>
          <p:cNvPicPr preferRelativeResize="0"/>
          <p:nvPr/>
        </p:nvPicPr>
        <p:blipFill rotWithShape="1">
          <a:blip r:embed="rId3">
            <a:alphaModFix/>
          </a:blip>
          <a:srcRect b="20596" l="0" r="30052" t="55812"/>
          <a:stretch/>
        </p:blipFill>
        <p:spPr>
          <a:xfrm>
            <a:off x="265499" y="3963050"/>
            <a:ext cx="4045201" cy="14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1154900"/>
            <a:ext cx="40452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IN" sz="4400" u="sng" cap="none" strike="noStrike">
                <a:solidFill>
                  <a:srgbClr val="FFFF00"/>
                </a:solidFill>
              </a:rPr>
              <a:t>Target (Circle)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1168800"/>
            <a:ext cx="3837000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generated randomly on screen.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target decrease continuously and disappear.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 have to shoot the target.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protect target, obstacles move around the target.</a:t>
            </a:r>
          </a:p>
        </p:txBody>
      </p:sp>
      <p:pic>
        <p:nvPicPr>
          <p:cNvPr descr="C:\Users\CP MEENA\Pictures\Screenshots\Screenshot (22).png" id="89" name="Shape 89"/>
          <p:cNvPicPr preferRelativeResize="0"/>
          <p:nvPr/>
        </p:nvPicPr>
        <p:blipFill rotWithShape="1">
          <a:blip r:embed="rId3">
            <a:alphaModFix/>
          </a:blip>
          <a:srcRect b="70689" l="12343" r="67235" t="5160"/>
          <a:stretch/>
        </p:blipFill>
        <p:spPr>
          <a:xfrm>
            <a:off x="1053113" y="3831475"/>
            <a:ext cx="2469974" cy="1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539552" y="3645025"/>
            <a:ext cx="8229600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 can be re</a:t>
            </a:r>
            <a:r>
              <a:rPr lang="en-IN" sz="2800"/>
              <a:t>presented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IN" sz="2800"/>
              <a:t>V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ertical </a:t>
            </a:r>
            <a:r>
              <a:rPr lang="en-IN" sz="2800"/>
              <a:t>G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reen </a:t>
            </a:r>
            <a:r>
              <a:rPr lang="en-IN" sz="2800"/>
              <a:t>L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ines.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target disappear, then life decreases.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3 targets missed then Game Over.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P MEENA\Pictures\Screenshots\Screenshot (25).png" id="95" name="Shape 95"/>
          <p:cNvPicPr preferRelativeResize="0"/>
          <p:nvPr/>
        </p:nvPicPr>
        <p:blipFill rotWithShape="1">
          <a:blip r:embed="rId3">
            <a:alphaModFix/>
          </a:blip>
          <a:srcRect b="37001" l="34256" r="55951" t="47249"/>
          <a:stretch/>
        </p:blipFill>
        <p:spPr>
          <a:xfrm>
            <a:off x="2627784" y="929319"/>
            <a:ext cx="1398718" cy="1274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P MEENA\Pictures\Screenshots\Screenshot (24).png" id="96" name="Shape 96"/>
          <p:cNvPicPr preferRelativeResize="0"/>
          <p:nvPr/>
        </p:nvPicPr>
        <p:blipFill rotWithShape="1">
          <a:blip r:embed="rId4">
            <a:alphaModFix/>
          </a:blip>
          <a:srcRect b="35196" l="33829" r="56131" t="49053"/>
          <a:stretch/>
        </p:blipFill>
        <p:spPr>
          <a:xfrm>
            <a:off x="5004048" y="934135"/>
            <a:ext cx="1428639" cy="126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IN" sz="4400" u="sng" cap="none" strike="noStrike">
                <a:solidFill>
                  <a:srgbClr val="FFFF00"/>
                </a:solidFill>
              </a:rPr>
              <a:t>Tank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3429000"/>
            <a:ext cx="8229600" cy="290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 moves horizontally.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 have a shooter, to shoot the bullets in any direction.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Shooter can be rotate in any direction.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 shoots bullet to destroyed the target.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Tank’s health is shown by red colour, filled inside the tank.</a:t>
            </a:r>
          </a:p>
        </p:txBody>
      </p:sp>
      <p:pic>
        <p:nvPicPr>
          <p:cNvPr descr="C:\Users\CP MEENA\Pictures\Screenshots\Screenshot (18).png" id="103" name="Shape 103"/>
          <p:cNvPicPr preferRelativeResize="0"/>
          <p:nvPr/>
        </p:nvPicPr>
        <p:blipFill rotWithShape="1">
          <a:blip r:embed="rId3">
            <a:alphaModFix/>
          </a:blip>
          <a:srcRect b="0" l="16739" r="47756" t="84671"/>
          <a:stretch/>
        </p:blipFill>
        <p:spPr>
          <a:xfrm>
            <a:off x="2303748" y="1637407"/>
            <a:ext cx="4524407" cy="179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67544" y="3573016"/>
            <a:ext cx="8229600" cy="240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red colour inside the Tank show its health.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Tank’s health decrease if and only if falling bullets hit Tank.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bullet hits Tank, one units of health decreases.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beginner, Tank’s maximum health is Seven units.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Pro Player, Tank’s maximum health is Fourteen units.</a:t>
            </a:r>
          </a:p>
        </p:txBody>
      </p:sp>
      <p:pic>
        <p:nvPicPr>
          <p:cNvPr descr="C:\Users\CP MEENA\Pictures\Screenshots\Screenshot (27).png" id="109" name="Shape 109"/>
          <p:cNvPicPr preferRelativeResize="0"/>
          <p:nvPr/>
        </p:nvPicPr>
        <p:blipFill rotWithShape="1">
          <a:blip r:embed="rId3">
            <a:alphaModFix/>
          </a:blip>
          <a:srcRect b="22968" l="18029" r="73356" t="69210"/>
          <a:stretch/>
        </p:blipFill>
        <p:spPr>
          <a:xfrm>
            <a:off x="4572000" y="1412776"/>
            <a:ext cx="2857278" cy="1294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P MEENA\Pictures\Screenshots\Screenshot (15).png" id="110" name="Shape 110"/>
          <p:cNvPicPr preferRelativeResize="0"/>
          <p:nvPr/>
        </p:nvPicPr>
        <p:blipFill rotWithShape="1">
          <a:blip r:embed="rId4">
            <a:alphaModFix/>
          </a:blip>
          <a:srcRect b="0" l="30564" r="47192" t="89768"/>
          <a:stretch/>
        </p:blipFill>
        <p:spPr>
          <a:xfrm>
            <a:off x="1403648" y="1412776"/>
            <a:ext cx="2941109" cy="131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IN" sz="4400" u="sng" cap="none" strike="noStrike">
                <a:solidFill>
                  <a:srgbClr val="FFFF00"/>
                </a:solidFill>
              </a:rPr>
              <a:t>Score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