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32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1722"/>
            <a:ext cx="9144000" cy="24882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An Artificiality Intelligent Video Player using Face </a:t>
            </a:r>
            <a:r>
              <a:rPr lang="en-US" b="1" dirty="0" smtClean="0"/>
              <a:t>Detection and Recognition</a:t>
            </a:r>
            <a:endParaRPr lang="en-US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60830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Abhinav Suthar (B16CS001) Chetan Prakash Meena (B16CS006)</a:t>
            </a:r>
            <a:endParaRPr lang="en-US" dirty="0"/>
          </a:p>
          <a:p>
            <a:endParaRPr lang="en-US" sz="2000" dirty="0"/>
          </a:p>
          <a:p>
            <a:r>
              <a:rPr lang="en-US" sz="2000" dirty="0">
                <a:cs typeface="Calibri"/>
              </a:rPr>
              <a:t>Mentor : Dr. Chiranjoy Chattopadhyay</a:t>
            </a:r>
            <a:endParaRPr lang="en-US" sz="2000" dirty="0"/>
          </a:p>
          <a:p>
            <a:r>
              <a:rPr lang="en-US" sz="2000" dirty="0">
                <a:cs typeface="Calibri"/>
              </a:rPr>
              <a:t>Department of Computer Science and Engineering</a:t>
            </a:r>
            <a:endParaRPr lang="en-US" sz="2000" dirty="0"/>
          </a:p>
          <a:p>
            <a:r>
              <a:rPr lang="en-US" sz="2000" dirty="0">
                <a:cs typeface="Calibri"/>
              </a:rPr>
              <a:t>Indian Institute of Technology, Jodhpur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E5FC-2846-433E-A6A5-06DAA578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D67E-283D-494F-A990-F95C50CE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To make an Artificial Intelligence Video Player which is controlled by facial expressions.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On closing eye video should be stopped and again on opening eye video should be started.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Video should be stopped if no face is detected for a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alibri"/>
              </a:rPr>
              <a:t>On no face detected program should be stopped after some time.</a:t>
            </a:r>
          </a:p>
        </p:txBody>
      </p:sp>
    </p:spTree>
    <p:extLst>
      <p:ext uri="{BB962C8B-B14F-4D97-AF65-F5344CB8AC3E}">
        <p14:creationId xmlns:p14="http://schemas.microsoft.com/office/powerpoint/2010/main" val="123211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E1DC-2F74-48EC-8ADB-E4D0E31C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Challenge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E950-C9E1-46C0-916D-C3B9E6E1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cs typeface="Calibri"/>
              </a:rPr>
              <a:t>We had no knowledge </a:t>
            </a:r>
            <a:r>
              <a:rPr lang="en-US" dirty="0">
                <a:cs typeface="Calibri"/>
              </a:rPr>
              <a:t>of </a:t>
            </a:r>
            <a:r>
              <a:rPr lang="en-US" dirty="0" smtClean="0">
                <a:cs typeface="Calibri"/>
              </a:rPr>
              <a:t>Python </a:t>
            </a:r>
            <a:r>
              <a:rPr lang="en-US" dirty="0">
                <a:cs typeface="Calibri"/>
              </a:rPr>
              <a:t>and machine learning.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cs typeface="Calibri"/>
              </a:rPr>
              <a:t>We </a:t>
            </a:r>
            <a:r>
              <a:rPr lang="en-US" dirty="0">
                <a:cs typeface="Calibri"/>
              </a:rPr>
              <a:t>have to learn the basics of face </a:t>
            </a:r>
            <a:r>
              <a:rPr lang="en-US" dirty="0" smtClean="0">
                <a:cs typeface="Calibri"/>
              </a:rPr>
              <a:t>detection</a:t>
            </a: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en-US" dirty="0">
                <a:cs typeface="Calibri"/>
              </a:rPr>
              <a:t>Linking/Making video player for </a:t>
            </a:r>
            <a:r>
              <a:rPr lang="en-US" dirty="0" smtClean="0">
                <a:cs typeface="Calibri"/>
              </a:rPr>
              <a:t>Python </a:t>
            </a:r>
            <a:r>
              <a:rPr lang="en-US" dirty="0">
                <a:cs typeface="Calibri"/>
              </a:rPr>
              <a:t>was </a:t>
            </a:r>
            <a:r>
              <a:rPr lang="en-US" dirty="0" smtClean="0">
                <a:cs typeface="Calibri"/>
              </a:rPr>
              <a:t>difficult</a:t>
            </a:r>
            <a:endParaRPr lang="en-US" dirty="0"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325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56D3-2A01-4F18-BECC-59DA4C11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Algorithms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8287-D1BF-4725-9F7A-76FD599A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are using </a:t>
            </a:r>
            <a:r>
              <a:rPr lang="en-US" b="1" dirty="0">
                <a:cs typeface="Calibri"/>
              </a:rPr>
              <a:t>Viola Jones </a:t>
            </a:r>
            <a:r>
              <a:rPr lang="en-US" dirty="0">
                <a:cs typeface="Calibri"/>
              </a:rPr>
              <a:t>method for face detection.</a:t>
            </a:r>
          </a:p>
          <a:p>
            <a:r>
              <a:rPr lang="en-US" dirty="0" smtClean="0">
                <a:cs typeface="Calibri"/>
              </a:rPr>
              <a:t>The </a:t>
            </a:r>
            <a:r>
              <a:rPr lang="en-US" dirty="0">
                <a:cs typeface="Calibri"/>
              </a:rPr>
              <a:t>algorithm has four stages:</a:t>
            </a:r>
          </a:p>
          <a:p>
            <a:pPr marL="914400" lvl="2">
              <a:buAutoNum type="arabicPeriod"/>
            </a:pPr>
            <a:r>
              <a:rPr lang="en-US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Haar</a:t>
            </a:r>
            <a:r>
              <a:rPr lang="en-US" sz="2400" dirty="0">
                <a:cs typeface="Calibri"/>
              </a:rPr>
              <a:t> Feature Selection</a:t>
            </a:r>
          </a:p>
          <a:p>
            <a:pPr marL="914400" lvl="2">
              <a:buAutoNum type="arabicPeriod"/>
            </a:pPr>
            <a:r>
              <a:rPr lang="en-US" sz="2400" dirty="0">
                <a:cs typeface="Calibri"/>
              </a:rPr>
              <a:t> Creating an Integral Image</a:t>
            </a:r>
          </a:p>
          <a:p>
            <a:pPr marL="914400" lvl="2">
              <a:buAutoNum type="arabicPeriod"/>
            </a:pP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cs typeface="Calibri"/>
              </a:rPr>
              <a:t>Adaboost</a:t>
            </a:r>
            <a:r>
              <a:rPr lang="en-US" sz="2400" dirty="0">
                <a:cs typeface="Calibri"/>
              </a:rPr>
              <a:t> Training</a:t>
            </a:r>
          </a:p>
          <a:p>
            <a:pPr marL="914400" lvl="2">
              <a:buAutoNum type="arabicPeriod"/>
            </a:pPr>
            <a:r>
              <a:rPr lang="en-US" sz="2400" dirty="0">
                <a:cs typeface="Calibri"/>
              </a:rPr>
              <a:t> Cascading Classifiers</a:t>
            </a:r>
          </a:p>
          <a:p>
            <a:r>
              <a:rPr lang="en-US" dirty="0">
                <a:cs typeface="Calibri"/>
              </a:rPr>
              <a:t>The goal is to distinguish faces from </a:t>
            </a:r>
            <a:r>
              <a:rPr lang="en-US" dirty="0" smtClean="0">
                <a:cs typeface="Calibri"/>
              </a:rPr>
              <a:t>non-faces.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eye detection we are using same face detection technique but with different classifiers.</a:t>
            </a:r>
          </a:p>
        </p:txBody>
      </p:sp>
    </p:spTree>
    <p:extLst>
      <p:ext uri="{BB962C8B-B14F-4D97-AF65-F5344CB8AC3E}">
        <p14:creationId xmlns:p14="http://schemas.microsoft.com/office/powerpoint/2010/main" val="325542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C762B-05D7-46F8-BCFD-7FC148C7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alibri Light"/>
              </a:rPr>
              <a:t>Process (1): 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0863-7FF3-4138-B64F-394E4E78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83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Take </a:t>
            </a:r>
            <a:r>
              <a:rPr lang="en-US" dirty="0" smtClean="0">
                <a:cs typeface="Calibri"/>
              </a:rPr>
              <a:t>an RGB image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</a:t>
            </a:r>
            <a:r>
              <a:rPr lang="en-US" dirty="0" smtClean="0">
                <a:cs typeface="Calibri"/>
              </a:rPr>
              <a:t>onvert </a:t>
            </a:r>
            <a:r>
              <a:rPr lang="en-US" dirty="0">
                <a:cs typeface="Calibri"/>
              </a:rPr>
              <a:t>it to Grayscale image ( </a:t>
            </a:r>
            <a:r>
              <a:rPr lang="en-US" dirty="0" smtClean="0">
                <a:cs typeface="Calibri"/>
              </a:rPr>
              <a:t>RGB </a:t>
            </a:r>
            <a:r>
              <a:rPr lang="en-US" dirty="0">
                <a:cs typeface="Calibri"/>
              </a:rPr>
              <a:t>weight: 0.2989, 0.5870, 0.1140).</a:t>
            </a:r>
          </a:p>
        </p:txBody>
      </p:sp>
      <p:pic>
        <p:nvPicPr>
          <p:cNvPr id="4" name="Picture 4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4B5DDB76-B8B1-469C-ABFF-95D1A07C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64" y="4197470"/>
            <a:ext cx="2743200" cy="2057400"/>
          </a:xfrm>
          <a:prstGeom prst="rect">
            <a:avLst/>
          </a:prstGeom>
        </p:spPr>
      </p:pic>
      <p:pic>
        <p:nvPicPr>
          <p:cNvPr id="6" name="Picture 6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3BE7208-12EF-4D2B-8E99-5DCBA2579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876" y="4197470"/>
            <a:ext cx="2743200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FBB4EF-3D35-4E4B-A20E-EF99132D213A}"/>
              </a:ext>
            </a:extLst>
          </p:cNvPr>
          <p:cNvSpPr txBox="1"/>
          <p:nvPr/>
        </p:nvSpPr>
        <p:spPr>
          <a:xfrm>
            <a:off x="4551870" y="49903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RGB to Grayscale</a:t>
            </a:r>
            <a:endParaRPr lang="en-US" dirty="0" err="1">
              <a:cs typeface="Calibri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551870" y="5359713"/>
            <a:ext cx="2743200" cy="341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05C762B-05D7-46F8-BCFD-7FC148C7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alibri Light"/>
              </a:rPr>
              <a:t>Process (2): Face and eyes detection</a:t>
            </a:r>
            <a:endParaRPr lang="en-US" b="1" dirty="0"/>
          </a:p>
        </p:txBody>
      </p:sp>
      <p:pic>
        <p:nvPicPr>
          <p:cNvPr id="8" name="Picture 8" descr="A person wearing a hat&#10;&#10;Description generated with high confidence">
            <a:extLst>
              <a:ext uri="{FF2B5EF4-FFF2-40B4-BE49-F238E27FC236}">
                <a16:creationId xmlns:a16="http://schemas.microsoft.com/office/drawing/2014/main" id="{D1338EB3-F83D-46C8-A9A0-DFC4A236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72" y="4433468"/>
            <a:ext cx="2743200" cy="20606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99328" y="1656347"/>
            <a:ext cx="5135708" cy="2520719"/>
            <a:chOff x="625764" y="1784529"/>
            <a:chExt cx="5135708" cy="2520719"/>
          </a:xfrm>
        </p:grpSpPr>
        <p:pic>
          <p:nvPicPr>
            <p:cNvPr id="4" name="Picture 4" descr="A person looking at the camera&#10;&#10;Description generated with very high confidence">
              <a:extLst>
                <a:ext uri="{FF2B5EF4-FFF2-40B4-BE49-F238E27FC236}">
                  <a16:creationId xmlns:a16="http://schemas.microsoft.com/office/drawing/2014/main" id="{6557F030-B9AD-4B75-B32F-084E61D2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784529"/>
              <a:ext cx="2356427" cy="1767320"/>
            </a:xfrm>
            <a:prstGeom prst="rect">
              <a:avLst/>
            </a:prstGeom>
          </p:spPr>
        </p:pic>
        <p:pic>
          <p:nvPicPr>
            <p:cNvPr id="6" name="Picture 6" descr="A person wearing a yellow shirt&#10;&#10;Description generated with high confidence">
              <a:extLst>
                <a:ext uri="{FF2B5EF4-FFF2-40B4-BE49-F238E27FC236}">
                  <a16:creationId xmlns:a16="http://schemas.microsoft.com/office/drawing/2014/main" id="{6C43E2BB-6AA0-41EE-9A79-D701CE8A2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1381" y="1784529"/>
              <a:ext cx="2380091" cy="176732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25764" y="3597362"/>
              <a:ext cx="51357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cs typeface="Calibri"/>
                </a:rPr>
                <a:t>Find face(s) in given grayscale image and draw rectangle around it.</a:t>
              </a:r>
              <a:endParaRPr lang="en-US" sz="2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74328" y="1690688"/>
            <a:ext cx="6096000" cy="2247571"/>
            <a:chOff x="6096000" y="1929495"/>
            <a:chExt cx="6096000" cy="2247571"/>
          </a:xfrm>
        </p:grpSpPr>
        <p:pic>
          <p:nvPicPr>
            <p:cNvPr id="12" name="Picture 4" descr="A close up of a person&#10;&#10;Description generated with very high confidence">
              <a:extLst>
                <a:ext uri="{FF2B5EF4-FFF2-40B4-BE49-F238E27FC236}">
                  <a16:creationId xmlns:a16="http://schemas.microsoft.com/office/drawing/2014/main" id="{D54B6F40-E042-4742-9577-5F91C0BF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982" y="1929495"/>
              <a:ext cx="2743200" cy="1107688"/>
            </a:xfrm>
            <a:prstGeom prst="rect">
              <a:avLst/>
            </a:prstGeom>
          </p:spPr>
        </p:pic>
        <p:pic>
          <p:nvPicPr>
            <p:cNvPr id="13" name="Picture 6" descr="A picture containing indoor&#10;&#10;Description generated with high confidence">
              <a:extLst>
                <a:ext uri="{FF2B5EF4-FFF2-40B4-BE49-F238E27FC236}">
                  <a16:creationId xmlns:a16="http://schemas.microsoft.com/office/drawing/2014/main" id="{ED50EC58-A51C-46DC-B1E7-45C287FE8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3408" y="1933474"/>
              <a:ext cx="2743200" cy="1083826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6096000" y="2853627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en-US" sz="2000" dirty="0">
                <a:cs typeface="Calibri"/>
              </a:endParaRPr>
            </a:p>
            <a:p>
              <a:pPr algn="ctr"/>
              <a:r>
                <a:rPr lang="en-US" sz="2000" dirty="0" smtClean="0">
                  <a:cs typeface="Calibri"/>
                </a:rPr>
                <a:t>Next, detect </a:t>
              </a:r>
              <a:r>
                <a:rPr lang="en-US" sz="2000" dirty="0">
                  <a:cs typeface="Calibri"/>
                </a:rPr>
                <a:t>eyes in given face.</a:t>
              </a:r>
            </a:p>
            <a:p>
              <a:pPr algn="ctr"/>
              <a:r>
                <a:rPr lang="en-US" sz="2000" dirty="0">
                  <a:cs typeface="Calibri"/>
                </a:rPr>
                <a:t>The eye detector also detects eye below the nose. </a:t>
              </a:r>
              <a:endParaRPr lang="en-US" sz="2000" dirty="0" smtClean="0">
                <a:cs typeface="Calibri"/>
              </a:endParaRPr>
            </a:p>
            <a:p>
              <a:pPr algn="ctr"/>
              <a:r>
                <a:rPr lang="en-US" sz="2000" dirty="0" smtClean="0">
                  <a:cs typeface="Calibri"/>
                </a:rPr>
                <a:t>So </a:t>
              </a:r>
              <a:r>
                <a:rPr lang="en-US" sz="2000" dirty="0">
                  <a:cs typeface="Calibri"/>
                </a:rPr>
                <a:t>we are detecting eye in the upper half of face.</a:t>
              </a:r>
              <a:endParaRPr lang="en-US" sz="2000" dirty="0">
                <a:cs typeface="Calibri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111999" y="5786202"/>
            <a:ext cx="27616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cs typeface="Calibri"/>
              </a:rPr>
              <a:t>Detected face and eyes in an image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70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05C762B-05D7-46F8-BCFD-7FC148C7F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Calibri Light"/>
              </a:rPr>
              <a:t>Process (3): Playback control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940666" y="1481214"/>
            <a:ext cx="4065443" cy="2579899"/>
            <a:chOff x="940666" y="1690688"/>
            <a:chExt cx="4065443" cy="2579899"/>
          </a:xfrm>
        </p:grpSpPr>
        <p:grpSp>
          <p:nvGrpSpPr>
            <p:cNvPr id="12" name="Group 11"/>
            <p:cNvGrpSpPr/>
            <p:nvPr/>
          </p:nvGrpSpPr>
          <p:grpSpPr>
            <a:xfrm>
              <a:off x="940666" y="1690688"/>
              <a:ext cx="4065443" cy="1631948"/>
              <a:chOff x="1291647" y="1325130"/>
              <a:chExt cx="4065443" cy="1631948"/>
            </a:xfrm>
          </p:grpSpPr>
          <p:pic>
            <p:nvPicPr>
              <p:cNvPr id="1026" name="Picture 2" descr="Image result for face detecti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1647" y="1884217"/>
                <a:ext cx="1072861" cy="1072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video play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573" y="1441879"/>
                <a:ext cx="2661517" cy="1497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web cam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519" y="1325130"/>
                <a:ext cx="731116" cy="731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940666" y="3562701"/>
              <a:ext cx="40654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smtClean="0">
                  <a:cs typeface="Calibri"/>
                </a:rPr>
                <a:t>1. Detect </a:t>
              </a:r>
              <a:r>
                <a:rPr lang="en-US" sz="2000" dirty="0">
                  <a:cs typeface="Calibri"/>
                </a:rPr>
                <a:t>face for every frame of video input by webcam</a:t>
              </a:r>
              <a:endParaRPr lang="en-US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31684" y="1481214"/>
            <a:ext cx="4065443" cy="2579899"/>
            <a:chOff x="6431684" y="1838469"/>
            <a:chExt cx="4065443" cy="2579899"/>
          </a:xfrm>
        </p:grpSpPr>
        <p:grpSp>
          <p:nvGrpSpPr>
            <p:cNvPr id="20" name="Group 19"/>
            <p:cNvGrpSpPr/>
            <p:nvPr/>
          </p:nvGrpSpPr>
          <p:grpSpPr>
            <a:xfrm>
              <a:off x="6431684" y="1838469"/>
              <a:ext cx="4065443" cy="2579899"/>
              <a:chOff x="940666" y="1690688"/>
              <a:chExt cx="4065443" cy="2579899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940666" y="1690688"/>
                <a:ext cx="4065443" cy="1631948"/>
                <a:chOff x="1291647" y="1325130"/>
                <a:chExt cx="4065443" cy="1631948"/>
              </a:xfrm>
            </p:grpSpPr>
            <p:pic>
              <p:nvPicPr>
                <p:cNvPr id="23" name="Picture 2" descr="Image result for face detection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1647" y="1884217"/>
                  <a:ext cx="1072861" cy="10728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4" descr="Image result for video player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95573" y="1441879"/>
                  <a:ext cx="2661517" cy="14971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8" descr="Image result for web cam icon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62519" y="1325130"/>
                  <a:ext cx="731116" cy="7311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2" name="Rectangle 21"/>
              <p:cNvSpPr/>
              <p:nvPr/>
            </p:nvSpPr>
            <p:spPr>
              <a:xfrm>
                <a:off x="940666" y="3562701"/>
                <a:ext cx="4065443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cs typeface="Calibri"/>
                  </a:rPr>
                  <a:t>2</a:t>
                </a:r>
                <a:r>
                  <a:rPr lang="en-US" sz="2000" dirty="0" smtClean="0">
                    <a:cs typeface="Calibri"/>
                  </a:rPr>
                  <a:t>. On successful detection of the face and eyes, play the video</a:t>
                </a:r>
                <a:endParaRPr lang="en-US" sz="2000" dirty="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6602556" y="2569585"/>
              <a:ext cx="731116" cy="7277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756258" y="2760958"/>
              <a:ext cx="191725" cy="1842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8442" y="2760957"/>
              <a:ext cx="191725" cy="1842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91859" y="2028383"/>
              <a:ext cx="2377129" cy="1214352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940665" y="4190591"/>
            <a:ext cx="4065443" cy="2272123"/>
            <a:chOff x="940665" y="4190591"/>
            <a:chExt cx="4065443" cy="2272123"/>
          </a:xfrm>
        </p:grpSpPr>
        <p:grpSp>
          <p:nvGrpSpPr>
            <p:cNvPr id="33" name="Group 32"/>
            <p:cNvGrpSpPr/>
            <p:nvPr/>
          </p:nvGrpSpPr>
          <p:grpSpPr>
            <a:xfrm>
              <a:off x="940665" y="4190591"/>
              <a:ext cx="4065443" cy="2272123"/>
              <a:chOff x="6431684" y="1838469"/>
              <a:chExt cx="4065443" cy="2272123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6431684" y="1838469"/>
                <a:ext cx="4065443" cy="2272123"/>
                <a:chOff x="940666" y="1690688"/>
                <a:chExt cx="4065443" cy="2272123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940666" y="1690688"/>
                  <a:ext cx="4065443" cy="1631948"/>
                  <a:chOff x="1291647" y="1325130"/>
                  <a:chExt cx="4065443" cy="1631948"/>
                </a:xfrm>
              </p:grpSpPr>
              <p:pic>
                <p:nvPicPr>
                  <p:cNvPr id="41" name="Picture 2" descr="Image result for face detection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91647" y="1884217"/>
                    <a:ext cx="1072861" cy="107286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2" name="Picture 4" descr="Image result for video player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695573" y="1441879"/>
                    <a:ext cx="2661517" cy="149710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" name="Picture 8" descr="Image result for web cam icon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62519" y="1325130"/>
                    <a:ext cx="731116" cy="7311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940666" y="3562701"/>
                  <a:ext cx="406544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000" dirty="0" smtClean="0">
                      <a:cs typeface="Calibri"/>
                    </a:rPr>
                    <a:t>3. On closing of eyes, video pauses</a:t>
                  </a:r>
                  <a:endParaRPr lang="en-US" sz="2000" dirty="0"/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6602556" y="2569585"/>
                <a:ext cx="731116" cy="7277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756258" y="2760958"/>
                <a:ext cx="191725" cy="184231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978442" y="2760957"/>
                <a:ext cx="191725" cy="184231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91859" y="2028383"/>
                <a:ext cx="2377129" cy="1214352"/>
              </a:xfrm>
              <a:prstGeom prst="rect">
                <a:avLst/>
              </a:prstGeom>
            </p:spPr>
          </p:pic>
        </p:grpSp>
        <p:sp>
          <p:nvSpPr>
            <p:cNvPr id="30" name="Multiply 29"/>
            <p:cNvSpPr/>
            <p:nvPr/>
          </p:nvSpPr>
          <p:spPr>
            <a:xfrm>
              <a:off x="1257684" y="5097285"/>
              <a:ext cx="209550" cy="209550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78510" y="5097285"/>
              <a:ext cx="209550" cy="209550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Equal 30"/>
            <p:cNvSpPr/>
            <p:nvPr/>
          </p:nvSpPr>
          <p:spPr>
            <a:xfrm rot="16200000">
              <a:off x="3232204" y="4530481"/>
              <a:ext cx="914400" cy="914400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101676" y="2228124"/>
            <a:ext cx="731116" cy="7277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6431683" y="4190591"/>
            <a:ext cx="4065443" cy="2579899"/>
            <a:chOff x="940666" y="1690688"/>
            <a:chExt cx="4065443" cy="2579899"/>
          </a:xfrm>
        </p:grpSpPr>
        <p:grpSp>
          <p:nvGrpSpPr>
            <p:cNvPr id="65" name="Group 64"/>
            <p:cNvGrpSpPr/>
            <p:nvPr/>
          </p:nvGrpSpPr>
          <p:grpSpPr>
            <a:xfrm>
              <a:off x="940666" y="1690688"/>
              <a:ext cx="4065443" cy="1631948"/>
              <a:chOff x="1291647" y="1325130"/>
              <a:chExt cx="4065443" cy="1631948"/>
            </a:xfrm>
          </p:grpSpPr>
          <p:pic>
            <p:nvPicPr>
              <p:cNvPr id="67" name="Picture 2" descr="Image result for face detecti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1647" y="1884217"/>
                <a:ext cx="1072861" cy="10728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4" descr="Image result for video playe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5573" y="1441879"/>
                <a:ext cx="2661517" cy="1497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Picture 8" descr="Image result for web cam icon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519" y="1325130"/>
                <a:ext cx="731116" cy="731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6" name="Rectangle 65"/>
            <p:cNvSpPr/>
            <p:nvPr/>
          </p:nvSpPr>
          <p:spPr>
            <a:xfrm>
              <a:off x="940666" y="3562701"/>
              <a:ext cx="40654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cs typeface="Calibri"/>
                </a:rPr>
                <a:t>4</a:t>
              </a:r>
              <a:r>
                <a:rPr lang="en-US" sz="2000" dirty="0" smtClean="0">
                  <a:cs typeface="Calibri"/>
                </a:rPr>
                <a:t>. When no face is detected, video player is closed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3141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8E29-A4DB-4A42-8898-E1BE4578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Result</a:t>
            </a:r>
            <a:endParaRPr lang="en-US" b="1" dirty="0"/>
          </a:p>
        </p:txBody>
      </p:sp>
      <p:pic>
        <p:nvPicPr>
          <p:cNvPr id="6" name="Content Placeholder 5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972A0477-25F5-4ACD-9F80-DF4964813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465406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E0B-18CF-42B6-805B-289F5404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577" y="29099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44546A"/>
                </a:solidFill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60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274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 Artificiality Intelligent Video Player using Face Detection and Recognition</vt:lpstr>
      <vt:lpstr>Problem Statement</vt:lpstr>
      <vt:lpstr>Challenge</vt:lpstr>
      <vt:lpstr>Algorithms</vt:lpstr>
      <vt:lpstr>Process (1): Preprocessing</vt:lpstr>
      <vt:lpstr>Process (2): Face and eyes detection</vt:lpstr>
      <vt:lpstr>Process (3): Playback control</vt:lpstr>
      <vt:lpstr>Result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CHIRANJOY CHATTOPADHYAY</cp:lastModifiedBy>
  <cp:revision>10</cp:revision>
  <dcterms:created xsi:type="dcterms:W3CDTF">2013-07-15T20:26:40Z</dcterms:created>
  <dcterms:modified xsi:type="dcterms:W3CDTF">2018-04-19T01:40:36Z</dcterms:modified>
</cp:coreProperties>
</file>