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0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6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9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5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1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9790C-F95C-44D9-9CAB-1A8B2D1E26E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F1CA88-68C2-4831-B86E-55F96B37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Faculty Folder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with ♡ by Lam Wei Chun. Last updated on 2020/6/4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2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Delivery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System</a:t>
            </a:r>
          </a:p>
          <a:p>
            <a:r>
              <a:rPr lang="en-US" dirty="0"/>
              <a:t>built with </a:t>
            </a:r>
            <a:r>
              <a:rPr lang="en-US" dirty="0" err="1"/>
              <a:t>Laravel</a:t>
            </a:r>
            <a:r>
              <a:rPr lang="en-US" dirty="0"/>
              <a:t> and 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724989"/>
            <a:ext cx="10018713" cy="1752599"/>
          </a:xfrm>
        </p:spPr>
        <p:txBody>
          <a:bodyPr/>
          <a:lstStyle/>
          <a:p>
            <a:r>
              <a:rPr lang="en-US" dirty="0"/>
              <a:t>Timeline &amp;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367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Stage 1 : Develop all the management </a:t>
            </a:r>
            <a:r>
              <a:rPr lang="en-US" dirty="0" smtClean="0"/>
              <a:t>system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Stage 2: Develop </a:t>
            </a:r>
            <a:r>
              <a:rPr lang="en-US" dirty="0" smtClean="0"/>
              <a:t>Course Portfolio.</a:t>
            </a:r>
          </a:p>
          <a:p>
            <a:pPr marL="0" indent="0">
              <a:buNone/>
            </a:pPr>
            <a:r>
              <a:rPr lang="en-US" dirty="0" smtClean="0"/>
              <a:t>Stage </a:t>
            </a:r>
            <a:r>
              <a:rPr lang="en-US" dirty="0"/>
              <a:t>3 : Develop </a:t>
            </a:r>
            <a:r>
              <a:rPr lang="en-US" dirty="0" smtClean="0"/>
              <a:t>Faculty Portfolio.</a:t>
            </a:r>
          </a:p>
          <a:p>
            <a:pPr marL="0" indent="0">
              <a:buNone/>
            </a:pPr>
            <a:r>
              <a:rPr lang="en-US" dirty="0" smtClean="0"/>
              <a:t>Stage </a:t>
            </a:r>
            <a:r>
              <a:rPr lang="en-US" dirty="0"/>
              <a:t>4 </a:t>
            </a:r>
            <a:r>
              <a:rPr lang="en-US" dirty="0" smtClean="0"/>
              <a:t>:Develop Report system.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Stage 5 </a:t>
            </a:r>
            <a:r>
              <a:rPr lang="en-US" dirty="0" smtClean="0"/>
              <a:t>:Develop the attendance portfolio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(Details in Project Quotation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8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faculty management system.</a:t>
            </a:r>
          </a:p>
          <a:p>
            <a:r>
              <a:rPr lang="en-US" dirty="0" smtClean="0"/>
              <a:t>Store the faculty portfolio without paper storage.</a:t>
            </a:r>
          </a:p>
          <a:p>
            <a:r>
              <a:rPr lang="en-US" dirty="0" smtClean="0"/>
              <a:t>Store the course portfolio and student submitted materials.</a:t>
            </a:r>
          </a:p>
          <a:p>
            <a:r>
              <a:rPr lang="en-US" dirty="0" smtClean="0"/>
              <a:t>Track the lecturer and the student performance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88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FD1481-018E-44B8-A7E6-3A2A5385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25" y="2357845"/>
            <a:ext cx="10018713" cy="1752599"/>
          </a:xfrm>
        </p:spPr>
        <p:txBody>
          <a:bodyPr/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all the management system</a:t>
            </a:r>
          </a:p>
          <a:p>
            <a:r>
              <a:rPr lang="en-US" dirty="0" smtClean="0"/>
              <a:t>Add, View, edit and delete all the data.</a:t>
            </a:r>
          </a:p>
          <a:p>
            <a:r>
              <a:rPr lang="en-US" dirty="0" smtClean="0"/>
              <a:t>Set the staff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7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can register account by own.</a:t>
            </a:r>
          </a:p>
          <a:p>
            <a:r>
              <a:rPr lang="en-US" dirty="0" smtClean="0"/>
              <a:t>Student can view the course plan and follow it.</a:t>
            </a:r>
          </a:p>
          <a:p>
            <a:r>
              <a:rPr lang="en-US" dirty="0" smtClean="0"/>
              <a:t>Need to access marking the plan.</a:t>
            </a:r>
          </a:p>
          <a:p>
            <a:r>
              <a:rPr lang="en-US" dirty="0" smtClean="0"/>
              <a:t>Can download the past year question and find a question by a keywords.</a:t>
            </a:r>
          </a:p>
          <a:p>
            <a:r>
              <a:rPr lang="en-US" dirty="0" smtClean="0"/>
              <a:t>Can download the lecturer note from this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4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the lecture note about the course</a:t>
            </a:r>
          </a:p>
          <a:p>
            <a:r>
              <a:rPr lang="en-US" dirty="0" smtClean="0"/>
              <a:t>Upload the course materials such as “assignment, quiz, test and Final exam” and put the student result on the portfolio.</a:t>
            </a:r>
          </a:p>
          <a:p>
            <a:r>
              <a:rPr lang="en-US" dirty="0" smtClean="0"/>
              <a:t>Write down the course planning and follow it to teach student, after finish the part need to access marking it.</a:t>
            </a:r>
          </a:p>
          <a:p>
            <a:r>
              <a:rPr lang="en-US" dirty="0" smtClean="0"/>
              <a:t>After complete the portfolio, that can submit to high level position to review and approve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Head of Department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view own department of course portfolio.</a:t>
            </a:r>
          </a:p>
          <a:p>
            <a:r>
              <a:rPr lang="en-US" dirty="0" smtClean="0"/>
              <a:t>Can approve or reject the course portfolio that come from teacher.</a:t>
            </a:r>
          </a:p>
          <a:p>
            <a:r>
              <a:rPr lang="en-US" dirty="0" smtClean="0"/>
              <a:t>Can view the report based on Department , Course , Lecturer and student.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0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Course based on semester.</a:t>
            </a:r>
          </a:p>
          <a:p>
            <a:r>
              <a:rPr lang="en-US" dirty="0" smtClean="0"/>
              <a:t>Can </a:t>
            </a:r>
            <a:r>
              <a:rPr lang="en-US" dirty="0"/>
              <a:t>view own </a:t>
            </a:r>
            <a:r>
              <a:rPr lang="en-US" dirty="0" smtClean="0"/>
              <a:t>faculty </a:t>
            </a:r>
            <a:r>
              <a:rPr lang="en-US" dirty="0"/>
              <a:t>of course portfolio.</a:t>
            </a:r>
          </a:p>
          <a:p>
            <a:r>
              <a:rPr lang="en-US" dirty="0"/>
              <a:t>Can approve or reject the course portfolio that come from </a:t>
            </a:r>
            <a:r>
              <a:rPr lang="en-US" dirty="0" smtClean="0"/>
              <a:t>HOD.</a:t>
            </a:r>
            <a:endParaRPr lang="en-US" dirty="0"/>
          </a:p>
          <a:p>
            <a:r>
              <a:rPr lang="en-US" dirty="0"/>
              <a:t>Can view the report based on </a:t>
            </a:r>
            <a:r>
              <a:rPr lang="en-US" dirty="0" smtClean="0"/>
              <a:t>Faculty , Department </a:t>
            </a:r>
            <a:r>
              <a:rPr lang="en-US" dirty="0"/>
              <a:t>, Course , Lecturer and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1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796834"/>
          </a:xfrm>
        </p:spPr>
        <p:txBody>
          <a:bodyPr/>
          <a:lstStyle/>
          <a:p>
            <a:r>
              <a:rPr lang="en-US" dirty="0"/>
              <a:t>New Workflow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8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330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Parallax</vt:lpstr>
      <vt:lpstr>Faculty Folder Management System</vt:lpstr>
      <vt:lpstr>Project Mission</vt:lpstr>
      <vt:lpstr>Target Users</vt:lpstr>
      <vt:lpstr>Admin</vt:lpstr>
      <vt:lpstr>Student</vt:lpstr>
      <vt:lpstr>Teacher</vt:lpstr>
      <vt:lpstr>Head of Department </vt:lpstr>
      <vt:lpstr>Dean</vt:lpstr>
      <vt:lpstr>New Workflow Overview</vt:lpstr>
      <vt:lpstr>Delivery Strategy</vt:lpstr>
      <vt:lpstr>Technology</vt:lpstr>
      <vt:lpstr>Timeline &amp;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Folder Management System</dc:title>
  <dc:creator>mawar</dc:creator>
  <cp:lastModifiedBy>mawar</cp:lastModifiedBy>
  <cp:revision>12</cp:revision>
  <dcterms:created xsi:type="dcterms:W3CDTF">2020-07-08T08:53:45Z</dcterms:created>
  <dcterms:modified xsi:type="dcterms:W3CDTF">2020-07-08T09:08:46Z</dcterms:modified>
</cp:coreProperties>
</file>