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7" r:id="rId9"/>
    <p:sldId id="269" r:id="rId10"/>
    <p:sldId id="260" r:id="rId11"/>
    <p:sldId id="265" r:id="rId12"/>
    <p:sldId id="268" r:id="rId13"/>
    <p:sldId id="270" r:id="rId14"/>
    <p:sldId id="271" r:id="rId15"/>
    <p:sldId id="258" r:id="rId16"/>
    <p:sldId id="264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29:4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0 463 24575,'2'1'0,"0"-1"0,1 0 0,-1 1 0,-1 0 0,1-1 0,0 1 0,0 0 0,0 0 0,0 0 0,0 0 0,-1 1 0,1-1 0,-1 0 0,1 1 0,-1-1 0,1 1 0,-1-1 0,0 1 0,1 0 0,0 2 0,23 45 0,-12-24 0,70 135 0,-72-141 0,1-1 0,17 19 0,5 8 0,-34-45 0,0-1 0,0 1 0,0-1 0,0 1 0,0 0 0,0-1 0,0 1 0,0 0 0,0-1 0,0 1 0,0 0 0,0-1 0,0 1 0,1 0 0,-1-1 0,0 1 0,0 0 0,0-1 0,1 1 0,-1 0 0,0 0 0,0-1 0,1 1 0,-1 0 0,0 0 0,0-1 0,1 1 0,-1 0 0,0 0 0,1 0 0,-1 0 0,0-1 0,1 1 0,-1 0 0,0 0 0,1 0 0,-1 0 0,0 0 0,1 0 0,-1 0 0,1 0 0,-1 0 0,0 0 0,1 0 0,-1 0 0,0 0 0,1 0 0,-1 1 0,0-1 0,1 0 0,-1 0 0,0 0 0,1 0 0,-1 1 0,0-1 0,0 0 0,1 0 0,-1 1 0,0-1 0,0 0 0,1 0 0,-1 1 0,0-1 0,0 0 0,0 1 0,1 0 0,4-43 0,-3 26 0,7-41 0,-1 12 0,1-1 0,18-50 0,-16 62 0,-1-1 0,-2 0 0,-2 0 0,-1 0 0,0-72 0,-4 87 0,1 0 0,8-35 0,2-32 0,-11 37-1365,-1 27-5461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32:1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24575,'1'3'0,"0"0"0,0 0 0,0 0 0,0 0 0,0-1 0,1 1 0,0 0 0,0 0 0,-1-1 0,1 1 0,4 2 0,12 20 0,72 200 0,-39-72 0,-33-94 0,25 57 0,-36-93 0,-6-20 0,-1 0 0,1 0 0,0 0 0,0 0 0,0 0 0,0 0 0,1 0 0,-1 0 0,1-1 0,0 1 0,-1 0 0,1-1 0,4 4 0,-6-6 0,1-1 0,0 1 0,0 0 0,0 0 0,-1-1 0,1 1 0,0-1 0,-1 1 0,1 0 0,0-1 0,-1 1 0,1-1 0,0 0 0,-1 1 0,1-1 0,-1 1 0,1-1 0,-1 0 0,1 1 0,-1-1 0,0 0 0,1 0 0,-1 1 0,0-1 0,1 0 0,-1-1 0,11-23 0,-4 5 0,2-6 0,1 0 0,2 1 0,16-27 0,76-129 0,-82 144 0,-14 23 0,0 0 0,1 0 0,15-16 0,-12 14 0,0 1 0,-1-1 0,-1-1 0,12-26 0,-11 20 0,1 1 0,15-22 0,32-51 0,-20 28 0,-36 61-195,1-1 0,-1 1 0,0-1 0,0 1 0,-1-1 0,2-8 0,-1-4-6631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7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12819,'10'0'817,"-1"0"0,1 1 0,0 1 0,-1-1 0,0 2 0,1-1 0,-1 1 0,10 5 0,-11-4-442,0 1 0,0-1 0,-1 1 1,0 1-1,0-1 0,0 1 0,12 14 0,-13-11-263,1 0-1,-2 0 0,1 0 1,-1 1-1,-1 0 1,1 0-1,-2 0 1,1 0-1,-2 0 0,1 1 1,-1 0-1,-1-1 1,0 1-1,0 0 1,-2 14-1,0-8-64,-1-1 1,-1 1-1,-1-1 0,0 0 1,0 0-1,-2 0 1,0-1-1,-1 0 0,0 0 1,-2-1-1,1 0 1,-2 0-1,0-1 0,0 0 1,-1-1-1,-1 0 0,0-1 1,0 0-1,-2-1 1,-25 17-1,38-27-35,1 0 1,-1 0-1,1 0 1,-1 0-1,1 0 0,0 1 1,-1-1-1,1 0 1,0 0-1,-1 0 0,1 1 1,-1-1-1,1 0 1,0 1-1,-1-1 1,1 0-1,0 1 0,0-1 1,-1 0-1,1 1 1,0-1-1,0 0 0,0 1 1,-1-1-1,1 1 1,0-1-1,0 1 1,0-1-1,0 0 0,0 1 1,0-1-1,0 1 1,0-1-1,0 1 0,0-1 1,0 1-1,0-1 1,0 0-1,1 2 1,17 10 133,29 3-130,-37-13-74,0-1 1,-1-1-1,1 1 1,0-2-1,-1 1 1,1-1-1,-1-1 1,1 1-1,-1-2 1,1 1-1,-1-1 1,0-1-1,0 0 1,-1 0-1,1-1 1,-1 0-1,0 0 1,14-13-1,-19 16-434,0-1-1,-1 0 0,0 0 0,0-1 0,0 1 1,0 0-1,-1-1 0,1 1 0,-1-1 0,2-7 0,-1 5-312,11-30-1866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8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14363,'5'0'7350,"17"6"-5514,0 0-770,-10-4-758,-1 1-1,0 1 1,0 0-1,0 1 0,0 0 1,9 6-1,-17-9-293,-1 0 0,0 0 0,0 0 0,0 0 0,0 1 0,0-1 0,0 0 0,0 1 0,-1 0 1,1-1-1,-1 1 0,0 0 0,0 0 0,0-1 0,0 1 0,0 0 0,-1 0 0,1 0 0,-1 0 0,0 0 0,0 0 0,0 0 0,0 0 0,0 0 0,-1 0 0,1 0 0,-1 0 0,-2 5 0,1 0-3,-1-1-1,0 1 1,-1-1 0,0 0-1,0 0 1,0-1 0,-1 1-1,0-1 1,0 0 0,-9 7-1,-5 4 2,-42 26 0,26-18-117,34-25 97,1 0 1,-1 1-1,0-1 1,1 0-1,-1 1 1,1-1-1,-1 1 1,1-1 0,-1 1-1,1-1 1,-1 1-1,1-1 1,0 1-1,-1-1 1,1 1-1,0-1 1,0 1-1,-1 0 1,1-1-1,0 1 1,0 0-1,0-1 1,0 1-1,-1 0 1,1-1-1,0 1 1,0 0 0,0-1-1,1 2 1,-1-1-1,1 1 1,0-1-1,0 0 1,0 0-1,0 0 1,0 0-1,0 0 1,0 0 0,0 0-1,0 0 1,0 0-1,1-1 1,1 2-1,53 18-32,-47-17 29,9 2 16,-2 0-10,0 0-1,-1 0 1,0 2-1,16 9 1,-27-14 4,0 0 0,0 1-1,-1 0 1,1 0 0,-1 0 0,0 1-1,1-1 1,-2 1 0,1 0 0,0-1-1,-1 1 1,0 1 0,1-1 0,-2 0-1,1 0 1,0 1 0,-1-1 0,0 1-1,1 6 1,-1-3 30,-1 0 0,1 0 0,-2 0 0,1 0 0,-1 0 0,0 0 0,-1 0 1,0 0-1,0 0 0,-1-1 0,0 1 0,0-1 0,-6 10 0,6-12-20,0-1 1,0 0 0,-1 1-1,0-1 1,0-1-1,0 1 1,0-1-1,0 1 1,-1-1 0,1 0-1,-1-1 1,0 1-1,0-1 1,0 0-1,0 0 1,0 0 0,-1-1-1,1 0 1,0 0-1,-1 0 1,-5-1 0,7 0-152,0 0 1,0 0 0,0-1 0,0 0 0,1 0 0,-1 0-1,0 0 1,1 0 0,-1-1 0,0 1 0,1-1 0,0 0-1,-1 0 1,1 0 0,0-1 0,0 1 0,-4-5 0,3 2-493,1 1 1,-1-1-1,1 1 1,0-1-1,0 0 1,1 0 0,0 0-1,0 0 1,0-1-1,0 1 1,-1-11-1,1-31-1957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8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11 205 12035,'2'-1'483,"0"1"0,0-1 1,0 0-1,0 1 1,0 0-1,0-1 1,0 1-1,0 0 1,0 0-1,0 0 1,3 1-1,25 7 1884,-21-4-2030,-1 0 1,1 1-1,-1-1 1,9 8-1,-8-3-109,1 1-1,-1 0 1,0 0-1,-1 1 1,-1-1 0,1 2-1,-2-1 1,1 1 0,-2 0-1,0 1 1,0-1-1,-1 1 1,3 17 0,0 7 140,-2-1 0,-2 1 0,-1 58 1,-3-79-327,0 0 0,-1 0-1,-1 0 1,-1 0 0,0-1 0,-1 0 0,-7 16 0,9-26-30,1 0-1,-1 0 1,0 0-1,0-1 1,-1 1-1,1-1 1,-1 0-1,0 0 1,0 0-1,-8 5 0,9-7-5,0 0 0,0-1 0,0 0 0,0 0 0,0 0 0,0 0-1,-1 0 1,1 0 0,0-1 0,-1 0 0,1 1 0,0-1 0,-1-1-1,1 1 1,-1 0 0,1-1 0,0 0 0,0 0 0,-4-1-1,2 0-3,0 0 0,0 0-1,0 0 1,1-1-1,-1 1 1,1-1 0,-1 0-1,1-1 1,0 1-1,0-1 1,1 0 0,-1 0-1,1 0 1,0 0-1,-3-5 1,3 2-2,0 0 1,0 0-1,0 0 0,1 0 0,0 0 1,1-1-1,0 1 0,0 0 1,0-14-1,2 5-2,0 1 1,1-1 0,1 1-1,0 0 1,1-1 0,1 2-1,0-1 1,1 0 0,13-21-1,65-84 7,0 2-37,-75 102 25,0-1 1,-1 0 0,-1 0-1,-1 0 1,9-36 0,-13 44 11,6-49 3,-7 54-10,-1 1 1,0-1-1,0 0 1,0 0-1,0 1 1,-1-1-1,0 0 1,0 1-1,0-1 1,0 0-1,0 1 1,-3-5-1,3 7 3,0 0-1,0 0 1,0 0-1,0 0 1,0 0-1,0 0 1,0 1-1,0-1 1,0 0-1,0 1 1,0-1-1,0 1 1,-1-1-1,1 1 1,0 0-1,0-1 1,-1 1-1,1 0 1,0 0-1,-1 0 1,1 0-1,0 0 1,0 0-1,-1 0 1,1 1-1,0-1 1,-1 0-1,1 1 1,0-1-1,0 1 1,0-1-1,0 1 1,-1 0 0,1-1-1,0 1 1,-1 1-1,-6 4 6,0 0 0,1 0 1,-11 11-1,14-13-6,-18 18-23,1-2-553,-32 40 0,15-12-3069,31-27 2354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9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14731,'0'14'1809,"2"7"1383,0 4-791,1 4-825,3 13-328,-3 9-463,1 5-137,-4 7-280,0 4-144,-2-6-112,0-1-56,2-8-96,0-4-344,0-6-1545,2-7 321,0-20 464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9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1 545 17804,'0'18'1968,"3"-4"1233,8-6-1297,5-1-671,-8-7-713,-1-1-224,6-5-544,-10-1-512,-3-3-1665,-5-4-1592,-2-7 2105</inkml:trace>
  <inkml:trace contextRef="#ctx0" brushRef="#br0" timeOffset="1">292 0 16732,'0'13'2320,"3"2"1945,2 10-2065,-1 6-487,1 19-705,-1 11-256,-3 32-264,3 22-128,-1 43-176,-1 12 0,-5 9-888,-4 6-1376,3 1 1264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1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11442,'-1'2'6680,"-5"13"-5897,3 15-554,1-1 0,1 1 1,2 0-1,1 0 0,1 0 0,1-1 0,11 38 0,-11-54-157,0 1 0,1-1 1,1-1-1,0 1 0,0-1 1,1 0-1,1 0 0,0-1 0,0 0 1,15 14-1,-10-13 63,1 0 0,1-1-1,0-1 1,0 0 0,1-1 0,1-1 0,24 9-1,23 5 93,2-3-1,0-2 1,135 14-1,-124-18-54,-60-9-136,1-1 0,-1 0 1,1-1-1,0-1 0,0-1 0,29-3 0,50-14 99,146-20 164,55-7-158,-151 20-54,-111 19-75,1 2 0,0 2-1,61 6 1,106 25-9,-66-7 39,68-2-63,-122-17 41,133-9-1,-139 0-10,1 3 0,87 10 0,33 14 18,251 40 72,-415-54-108,0 2 0,0 1 0,-1 2 1,-1 2-1,0 1 0,46 30 0,-53-33 11,1-1-1,0-1 0,0-1 0,1-2 1,1 0-1,37 4 0,26 7-3,-41-6 11,112 33-23,-143-39 20,-1 2 1,0 0-1,0 1 0,-1 1 0,0 1 0,17 14 1,67 69 2,-89-81-6,-1 1 1,0 0-1,-2 1 0,0 0 1,10 22-1,-16-29 18,35 66-28,-35-68 1,0-1 0,0 0 1,0-1-1,1 1 1,0-1-1,0 0 0,1 0 1,-1 0-1,8 4 0,-13-9 17,1 1 0,-1-1 1,1 0-1,-1 0 0,1 0 0,-1 0 0,1 0 0,-1 0 0,1 0 0,-1 0 0,1 0 0,-1 0 1,1 0-1,-1 0 0,1 0 0,0 0 0,-1 0 0,0 0 0,1 0 0,-1-1 0,1 1 0,-1 0 0,1 0 1,-1-1-1,1 1 0,-1 0 0,1-1 0,-1 1 0,0 0 0,1-1 0,-1 1 0,0 0 0,1-1 0,-1 1 1,0-1-1,0 1 0,1-1 0,-1 1 0,0-1 0,0 1 0,0-1 0,0 1 0,0-1 0,0 1 1,1-2-1,4-29 380,-5 27-335,7-41-1,1 0 0,3 0-1,1 1 1,2 0 0,2 1 0,2 1 0,30-51 0,-40 81-63,1-1 1,0 1-1,21-20 1,-13 13-22,-14 17 36,-1 0-1,1 0 1,0 0-1,0 0 1,-1 1-1,1-1 1,0 1 0,1 0-1,-1 0 1,0 0-1,4-1 1,44-5 17,-15 1-48,101-18-50,-77 14 113,0 3 0,104 0-1,-70 5-59,185 8 25,-182-2 0,20 2 21,112 2 25,112 5-10,-245-2-53,-65-6 29,1-1-1,-1-2 1,59-3-1,-22-8 44,-35 4 15,0 1-1,51 1 1,71 21-29,7 0 42,-140-17-67,0-2 1,1 0 0,-1-1 0,0-1-1,29-8 1,21-10 18,301-73 39,-338 89-72,1-2 0,-1-2 0,-1-1-1,43-19 1,-68 25 1,0 0 0,0-1 0,-1-1 1,0 1-1,0-1 0,0 0 0,-1-1 0,0 0 0,0 0 0,0-1 1,-1 1-1,0-1 0,-1-1 0,0 1 0,0-1 0,-1 0 1,0 0-1,0 0 0,-1-1 0,3-14 0,1-12 4,0-2 2,5-52 0,-12 89-60,0-1 0,0 1-1,0 0 1,0 0 0,-1-1-1,1 1 1,0 0 0,0 0-1,-1 0 1,1-1-1,-1 1 1,1 0 0,-1 0-1,1 0 1,-1 0 0,0 0-1,0 0 1,1 0-1,-3-1 1,3 1-115,-1 1 1,1 0-1,-1 0 0,1-1 0,-1 1 1,1 0-1,-1 0 0,1 0 0,-1 0 0,0 0 1,1 0-1,-1 0 0,1 0 0,-1 0 1,1 0-1,-1 0 0,1 0 0,-1 0 1,1 1-1,-1-1 0,1 0 0,-1 0 1,1 1-1,-1-1 0,1 0 0,-1 1 1,1-1-1,-1 0 0,1 1 0,0-1 1,-1 0-1,1 1 0,0-1 0,-1 1 1,1-1-1,0 1 0,0-1 0,-1 1 0,1-1 1,0 1-1,0-1 0,0 1 0,-2 7-2431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2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12 9402,'0'-12'11054,"-2"22"-8384,-1 17-2164,-107 630 1462,90-573-4751,21-116-453,8-41 1,-2 16 655,2-39 448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2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7146,'0'-3'426,"1"0"0,0 1 0,-1-1 0,1 1 1,0 0-1,0-1 0,0 1 0,0 0 0,1-1 1,-1 1-1,1 0 0,-1 0 0,1 0 0,0 0 1,-1 0-1,1 1 0,0-1 0,0 0 0,4-1 1,-5 2-282,0 1 1,0 0-1,0 0 1,0-1-1,0 1 1,0 0-1,0 0 1,0 0-1,1 0 1,-1 0-1,0 0 1,0 0-1,0 1 1,0-1 0,0 0-1,0 1 1,0-1-1,0 0 1,1 2-1,0-1-64,0 1 0,0 0 1,0-1-1,0 1 0,0 0 0,-1 0 0,1 0 0,-1 0 0,1 1 0,-1-1 0,1 3 1,9 25 369,-1 0 1,-2 0 0,-1 1 0,-1 0 0,2 38-1,-3-24-174,6 44 104,-4-19 90,32 129 1,-39-197-455,0-1 0,0 1 0,1-1 0,-1 1 0,0-1 0,1 0 0,-1 1 0,1-1 0,0 0 0,0 1 0,-1-1 0,1 0 1,0 0-1,0 1 0,0-1 0,0 0 0,0 0 0,0 0 0,1 0 0,-1 0 0,0-1 0,0 1 0,1 0 0,1 0 0,-1-1-3,-1-1 0,0 1 1,0-1-1,0 0 0,1 1 0,-1-1 0,0 0 1,0 0-1,0 0 0,0 0 0,0 0 0,0 0 1,-1 0-1,1 0 0,0 0 0,0 0 1,-1 0-1,1-1 0,-1 1 0,1 0 0,-1-1 1,1 1-1,-1 0 0,0-1 0,0 1 0,0-3 1,47-272 496,-28 144-461,-4 32-67,-1-1-254,30-104-1,-40 194-1711,-2 13 612,-1 17-371,-9 16 262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2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20 13411,'-3'1'133,"-4"0"358,0 1 1,0-1 0,1 2 0,-1-1-1,1 1 1,-8 3 0,12-4-317,0 0 0,-1 0 0,1 0 0,0 1 0,0-1 0,0 0 1,1 1-1,-1-1 0,1 1 0,-1-1 0,1 1 0,0 0 0,0 0 0,0 0 0,0-1 0,0 1 1,0 6-1,1 5 86,0 1 1,1 0-1,0-1 1,2 1 0,-1-1-1,2 0 1,9 27 0,-2-8-11,-5-9-96,1-1 0,1 0 1,2-1-1,0 0 0,18 28 0,-27-48-143,0 0 0,0-1 0,0 1 0,0 0 0,1-1 0,-1 1 0,1 0 0,-1-1 0,1 0 0,0 1 0,-1-1 0,1 0 1,0 0-1,0 0 0,0 0 0,0 0 0,0-1 0,0 1 0,0 0 0,4 0 0,-4-2-2,0 1-1,-1-1 1,1 1-1,0-1 1,0 0 0,-1 1-1,1-1 1,-1 0 0,1 0-1,0 0 1,-1-1 0,0 1-1,1 0 1,-1 0-1,0-1 1,0 1 0,1-1-1,0-2 1,5-7 21,-1-1-1,-1 0 1,0 0 0,0 0-1,2-14 1,2-9 5,-2 0 1,4-46-1,-10 65-28,0 1 0,-1 0 0,-1-1 0,0 1-1,-1 0 1,-1-1 0,-8-26 0,10 39-5,0 0 0,1 1 0,-1 0-1,0-1 1,-1 1 0,1-1 0,0 1-1,-1 0 1,1 0 0,-1 0 0,0 0 0,1 0-1,-1 0 1,0 0 0,0 1 0,0-1-1,-1 1 1,1-1 0,0 1 0,-1 0 0,1 0-1,0 0 1,-1 0 0,1 0 0,-1 1-1,-3-1 1,4 1-64,-1 1-1,0-1 0,0 1 1,1 0-1,-1 0 0,1 0 1,-1 1-1,1-1 0,-1 0 1,1 1-1,0 0 1,-1 0-1,1-1 0,0 1 1,0 0-1,1 1 0,-1-1 1,0 0-1,1 1 0,-1-1 1,1 0-1,0 1 1,-2 4-1,1-3-307,1 0 1,-1 0-1,1 0 0,0 0 1,0 0-1,1 0 1,-1 1-1,1-1 0,0 5 1,1 11-943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2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7 16203,'-6'-2'524,"0"1"0,0 0 0,-1 0-1,1 0 1,-1 1 0,1-1-1,-1 2 1,1-1 0,0 1-1,-1 0 1,1 0 0,0 1-1,-7 2 1,9-3-440,1 1 0,0 1-1,-1-1 1,1 0 0,0 1 0,0 0-1,0 0 1,1 0 0,-1 0 0,1 0-1,-1 0 1,1 1 0,0-1 0,0 1-1,1-1 1,-1 1 0,1 0 0,-1 0-1,1-1 1,1 1 0,-1 0 0,0 4-1,0-1-64,1-1 0,-1 0 0,1 1 0,1-1 0,-1 0 0,1 1 0,0-1 0,0 0 0,1 0 0,0 0 0,0 0 0,0 0 0,1 0 0,0 0 0,0-1 0,7 10 0,4 1-8,0-1 1,1 0-1,29 22 1,-10-9 26,-7-7-36,-20-17-5,0 1-1,0 1 1,0-1-1,-1 1 0,8 9 1,-13-13 9,0-1 1,0 1-1,0 0 0,0 0 1,0 0-1,0 0 1,0 0-1,-1 0 1,1 0-1,-1 0 1,0 0-1,1 0 1,-1 0-1,0 0 0,0 0 1,0 1-1,-1-1 1,1 0-1,0 0 1,-1 0-1,1 0 1,-1 0-1,0 0 1,0 0-1,0 0 0,-1 2 1,-3 4 100,0-1 0,0 0 0,-1 0-1,0-1 1,0 1 0,0-1 0,-1-1 0,0 1 0,0-1 0,-1 0-1,1-1 1,-12 5 0,1-1-685,0-1-1,0-1 0,-1-1 0,-28 5 1,25-5-4597,9-2 1858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35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7379 8754,'1'1'255,"0"-1"1,0 0-1,-1 1 1,1-1-1,0 0 0,0 1 1,0-1-1,0 0 1,-1 0-1,1 0 0,0 0 1,0 0-1,0 0 1,0 0-1,0 0 1,0 0-1,0 0 0,-1 0 1,1-1-1,0 1 1,1-1-1,23-9 1337,-12 5-565,-7 4-736,0 1 1,0 0 0,0 0-1,0 1 1,0-1 0,0 1-1,0 1 1,0-1 0,-1 1-1,11 4 1,22 5-1,137 18 819,-164-26-1066,-10-2-32,0-1 0,0 0 0,-1 1 0,1-1 0,0 0 0,0 0 0,0 1 0,0-1 0,0 0 0,0 0 1,0 0-1,0 0 0,0 0 0,0-1 0,0 1 0,0 0 0,0 0 0,0 0 0,0-1 0,0 1 0,0-1 0,0 1 0,-1-1 0,1 1 0,0-1 0,0 1 0,0-1 0,-1 0 0,1 1 0,0-1 0,-1 0 0,1 0 0,-1 1 0,2-3 0,1 0 36,0-1-1,0 1 1,0 1 0,0-1 0,1 0-1,-1 1 1,1-1 0,0 1-1,0 0 1,0 0 0,0 1-1,0-1 1,0 1 0,7-1 0,9-1-45,-1 0 0,23 2 0,-26 0 33,1 0 0,23-4 1,-23 1 5,20-6 68,1 2 0,-1 2-1,1 1 1,40 0-1,113 10 57,-172-4-112,-1 1 0,24 5 0,33 3 58,-33-7-84,1 2 0,54 13 0,-70-14-22,0-2 0,1-1-1,0-1 1,-1-1 0,52-9-1,-40 4 7,0 3 0,42 0 0,-34 5-10,177 4 51,-168-7-15,110-17 1,-81 5 156,162-2 1,10-6-81,-23 0-82,-2 24 67,-29 0-91,185-10 7,-364 8 0,-16 0-6,0-1 1,0 0 0,0 0 0,13-3-1,-15 2-6,-1 0-6,-1 0 0,1 0-1,-1 0 1,1-1 0,-1 0 0,0 1 0,1-1 0,-1-1 0,6-3 0,-9 5 4,1 0 1,0 0-1,0 1 1,-1-1-1,1 1 0,0-1 1,0 1-1,0 0 1,-1 0-1,1-1 1,0 1-1,0 1 0,0-1 1,0 0-1,2 1 1,-3-1-4,1 1 0,-1-1 1,0 0-1,1 0 1,-1 1-1,1-1 0,-1 0 1,1 0-1,-1-1 1,0 1-1,1 0 1,-1 0-1,1-1 0,-1 1 1,0 0-1,1-1 1,-1 0-1,0 1 0,1-1 1,-1 0-1,0 1 1,0-1-1,0 0 0,0 0 1,0 0-1,0 0 1,0 0-1,1-2 0,4-9-2,-1-1 0,0 0 0,3-14 0,3-11 21,-7 21-14,-1 1 0,0-1 0,-1 0 0,-1 0 1,-3-33-1,2 36-8,-22-215 17,5 79-3,6 64-21,6 57 5,1-1 1,2 0 0,1 0 0,1 0-1,5-37 1,6 12 11,-3 22 8,-2 0 0,2-44 0,-5-15-6,-1-4-4,4 1 1,25-131-1,45-201 2,-38 202-4,-27 145 4,3-106-1,-14-82 37,1-32 5,50-364-29,-38 562-44,-4-2 0,-7-150 0,-4 210 25,0-10 19,-2 1-1,-2 0 0,-16-61 0,-7-15 505,-19-195 0,39 251-483,-12-411 104,21 315-136,-25-181 1,10 247 32,-43-422-18,55 468-46,0-153 63,5 177-54,-2 0 1,-6-55-1,-4 69-1544,9 17 1292,0 1 0,0-1-1,-1 1 1,2-1 0,-1 0 0,0 1-1,0-1 1,1 0 0,-1 0 0,1 1-1,-1-1 1,1-2 0,1-17-2138,5-7 860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32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12907,'6'3'7122,"15"8"-5254,-3-5-1354,0-2 0,0 0 0,1-1 0,0 0 0,-1-2 0,24-1 0,-14-1-381,0-1 0,0-2 0,36-9 0,-51 10-174,-1 0 0,0-1 1,0 0-1,0-1 0,-1 0 0,1-1 1,-1 0-1,-1-1 0,1-1 1,11-10-1,-21 17-283,0 1 0,-1-1 0,1 0 0,0 0 0,0 0 0,-1 0 0,1 0 0,-1 0 0,1 0 0,-1 0 0,1 0 0,-1 0 0,0 0 0,1-1 0,-1 1 0,0 0 0,0 0 0,0 0 0,0 0 0,0 0 0,0-1 0,-1-1 0,1-3-2168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3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 10346,'0'0'366,"1"-1"0,-1 0 1,1 0-1,-1 1 0,1-1 0,0 0 0,-1 1 0,1-1 0,0 1 0,0-1 1,-1 1-1,1-1 0,0 1 0,0-1 0,0 1 0,0 0 0,0 0 0,-1-1 0,1 1 1,0 0-1,0 0 0,0 0 0,1 0 0,0 1-204,0 1 0,-1-1 1,1 1-1,0 0 0,-1-1 0,1 1 0,-1 0 0,0 0 1,1 0-1,-1 0 0,1 2 0,4 8 55,-1 0-1,0 1 1,0-1 0,-2 1-1,1 0 1,-2 0 0,0 0-1,0 0 1,-1 0-1,-1 19 1,-3 19 100,-14 71 1,6-46-94,-16 98-47,-3 33-107,28-185-61,1 1-1,3 37 1,-1-52-4,0 0-1,0 1 0,1-1 1,0 0-1,0-1 1,1 1-1,0 0 0,0-1 1,1 1-1,5 7 1,-8-15-7,-1 1 1,1 0 0,0 0 0,0-1-1,0 1 1,0 0 0,-1-1 0,1 1-1,0-1 1,0 1 0,0-1 0,0 0-1,0 1 1,1-1 0,-1 0 0,0 0-1,0 0 1,0 0 0,0 0 0,0 0-1,0 0 1,0 0 0,0 0 0,0 0-1,0 0 1,0-1 0,0 1 0,0-1-1,0 1 1,0 0 0,0-1 0,0 0-1,0 1 1,0-1 0,0 1 0,0-1-1,0 0 1,1-1 0,29-33-101,-11 4-1074,-1 0 1,20-47-1,19-73-9207,-46 106 7835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3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54 9002,'-8'127'8999,"8"-90"-8183,2 1-1,14 72 1,-15-103-687,1 0-1,0 0 0,1 0 0,-1 0 1,8 12-1,-9-17-106,0-1 0,-1 0 0,1 0 0,0 0 0,0 1 0,0-1 0,0 0 0,0 0 0,0 0 0,0-1 0,0 1 0,0 0 0,0 0 0,1-1 0,-1 1 0,0 0 0,0-1 0,1 1 0,-1-1 0,1 0 0,-1 1 0,0-1 0,1 0 0,-1 0 0,0 0 0,1 0 0,-1 0 0,1 0 0,-1 0 0,0-1 0,1 1-1,-1 0 1,0-1 0,1 1 0,-1-1 0,2 0 0,3-3 22,-1 0 0,0 0 0,0 0-1,0-1 1,-1 1 0,1-1 0,-1 0-1,0-1 1,-1 1 0,5-9 0,29-66 121,-30 61-123,0 5-4,-1-1 1,-1 0 0,-1-1 0,0 1 0,-1-1 0,-1 0 0,2-31 0,-5 42 5,1 0 0,-1 0 0,0-1 0,0 1 0,0 0 0,-1 0 0,1 0 0,-1 0 0,-1 0 0,1 0 0,-1 1 0,0-1 0,0 1 0,0-1 0,0 1 0,-1 0 1,0 1-1,1-1 0,-1 0 0,-1 1 0,1 0 0,-1 0 0,1 0 0,-1 1 0,0 0 0,0 0 0,-5-2 0,6 3-55,1-1 0,-1 1 0,0 1 0,0-1 0,-1 0 1,1 1-1,0 0 0,0 0 0,0 0 0,0 0 0,0 1 0,0 0 0,0-1 1,0 2-1,0-1 0,0 0 0,0 1 0,-6 3 0,8-3-226,-1-1-1,1 1 1,0 0-1,-1 0 1,1 1-1,0-1 1,0 0-1,1 1 1,-1-1 0,0 1-1,1-1 1,-1 1-1,1 0 1,0 0-1,0 0 1,-1 3-1,1 9-1074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3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23 16532,'0'-2'321,"-1"1"0,1-1 0,-1 1 0,0-1 0,1 1 0,-1 0 0,0-1 0,0 1 0,0 0 0,0-1 0,0 1 0,0 0 0,0 0 0,0 0 0,-3-1 0,4 2-234,-1-1 0,0 1 0,0 0 1,0 0-1,0 0 0,0 0 0,0 0 0,0 0 0,0 1 1,0-1-1,0 0 0,0 0 0,0 1 0,1-1 0,-1 0 1,0 1-1,0-1 0,0 1 0,0-1 0,1 1 0,-1-1 1,0 1-1,1 0 0,-1-1 0,0 1 0,1 0 0,-1 0 1,1 0-1,-1-1 0,1 1 0,-1 1 0,-6 9 102,0 0 0,1 0 0,1 1 0,-1 0 0,2 0 0,-6 24 0,-10 80 77,15-74-146,5-40-113,-7 41 108,0 63 0,7-94-97,0-1 0,1 0-1,0 0 1,1 0 0,0 0 0,1 0 0,0 0 0,1-1 0,0 1 0,0-1 0,8 12 0,-10-19-9,1 0 1,0 0-1,0 0 1,0-1-1,0 1 1,0 0 0,1-1-1,-1 0 1,1 0-1,-1 0 1,1 0-1,0-1 1,0 0-1,0 1 1,-1-1 0,1-1-1,0 1 1,1 0-1,-1-1 1,0 0-1,0 0 1,7-1-1,-2 0-197,-1 0 0,0-1 0,1 0 0,-1 0 0,0-1 0,0 0-1,-1 0 1,1-1 0,13-9 0,8-10-1982,-3 10 661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3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194 109 12403,'-9'-54'2679,"8"50"-2347,0 0 0,0 1 0,0-1 0,-1 0 0,0 1 0,0-1 0,0 1 0,0 0 0,0-1 0,-1 1-1,-3-4 1,5 6-222,0 0 0,-1 0 0,1 1 0,0-1 0,0 0 0,0 1 0,0-1 0,-1 1 0,1-1 0,0 1 0,-1-1 0,1 1 0,0 0 0,-1 0 0,1 0 0,0 0 0,-1 0 0,1 0 0,0 0 0,-1 0 0,1 0-1,-2 1 1,0 0-6,0 1-1,0-1 0,0 1 1,0 0-1,1-1 0,-1 1 1,1 0-1,-1 1 0,-2 2 0,-2 3 1,0 1 1,0 0-1,1 0 0,-7 16 0,3-2-37,1 1 0,2 0 1,0 0-1,1 1 0,-2 31 1,-3 128 110,11-179-172,0 35 25,4 42 0,-2-72-26,-1 0-1,1 0 0,0 0 0,1 0 0,0-1 0,1 1 0,0-1 0,0 1 1,9 12-1,-12-21-4,-1 0 1,1 0-1,0 0 0,-1 0 1,1 0-1,0-1 1,0 1-1,0 0 0,0 0 1,0 0-1,0-1 0,0 1 1,0-1-1,0 1 1,0 0-1,0-1 0,0 0 1,0 1-1,1-1 1,-1 0-1,0 0 0,0 1 1,0-1-1,1 0 1,-1 0-1,0 0 0,0 0 1,0-1-1,1 1 1,-1 0-1,0-1 0,0 1 1,0 0-1,0-1 1,0 1-1,0-1 0,1 0 1,-1 1-1,1-2 1,3-2 3,-1 0 1,0-1 0,0 1-1,0-1 1,-1 0 0,1 0-1,3-7 1,8-19 28,-1 0-1,-1-1 1,9-39 0,18-104-28,-26 109 2,-20 105 53,3 0 0,0 0 0,5 49 0,18 146-32,-19-222-79,6 27 134,-7-37-146,0 0-1,1 0 0,0 0 0,-1 0 0,1 0 0,0 0 0,0 0 0,0 0 1,0 0-1,1-1 0,-1 1 0,0 0 0,1-1 0,1 3 0,-2-4-28,0 0 0,0 0 1,-1 0-1,1 0 0,0 0 0,-1 0 0,1 0 0,0 0 0,-1 0 0,1 0 0,0-1 0,0 1 0,-1 0 0,1 0 0,-1-1 1,1 1-1,0 0 0,-1-1 0,1 1 0,-1 0 0,1-1 0,0 1 0,-1-1 0,1 1 0,-1-1 0,0 1 0,1-1 0,-1 0 1,1 1-1,-1-1 0,0 1 0,0-1 0,1 0 0,-1 1 0,0-1 0,0 0 0,0 1 0,1-1 0,-1 0 0,0 0 0,0 0 1,7-30-1559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3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8594,'3'0'10300,"14"4"-7499,-5 0-2365,0 0 0,0 0 0,0-1 0,0-1 0,0 0 1,17 1-1,80-4-202,-46-1-3,-61 2-243,1-1 32,0 1 1,0 0-1,0 0 0,0 1 0,0-1 0,0 1 0,0-1 1,4 2-1,-7-1-10,0-1 0,1 0 0,-1 0 0,0 0 0,0 1 0,1-1 0,-1 0 1,0 0-1,0 1 0,0-1 0,0 0 0,1 1 0,-1-1 0,0 0 0,0 1 0,0-1 0,0 0 0,0 1 1,0-1-1,0 0 0,0 1 0,0-1 0,0 0 0,0 1 0,0-1 0,0 0 0,0 0 0,0 1 1,-10 17 291,-66 78 267,-195 276-342,240-316-190,31-56-38,0 0 0,0 1 0,0-1 0,0 0 0,0 1 0,-1-1 0,1 0-1,0 0 1,0 1 0,0-1 0,0 0 0,0 1 0,0-1 0,0 0 0,0 1 0,0-1 0,0 0 0,0 1 0,0-1-1,1 0 1,-1 0 0,0 1 0,0-1 0,0 0 0,0 0 0,0 1 0,1-1 0,-1 0 0,0 0 0,0 1 0,0-1 0,1 0-1,-1 0 1,0 1 0,1-1 0,14 5 5,18-4 63,-33-1-66,128-14 301,-82 8-211,51-1-1,-55 9-69,84 14 1,-115-14-22,-10-2-16,0 0 1,0 1-1,0-1 0,0 0 1,0 1-1,0-1 0,0 0 1,1 0-1,-1 0 0,0 0 1,0 0-1,0 0 1,0 0-1,0 0 0,0-1 1,0 1-1,0 0 0,0-1 1,0 1-1,0-1 0,0 1 1,0-1-1,0 1 1,0-1-1,0 0 0,0 1 1,0-1-1,-1 0 0,1 0 1,1 0-1,-2-2-228,0 1 0,0 0 0,0-1-1,0 1 1,0 0 0,0-1 0,-1 1 0,1 0-1,-1-1 1,0 1 0,0 0 0,1 0 0,-1 0-1,-2-3 1,-11-21-1285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3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11138,'-3'16'968,"0"0"-1,1 1 0,1-1 1,1 0-1,0 1 1,3 20-1,23 96 72,-22-115-701,-2-11-272,1 9 155,2 0 0,9 25 0,-13-38-192,1 0-1,-1-1 1,0 1 0,1 0 0,-1-1 0,1 1-1,0-1 1,0 1 0,0-1 0,0 0 0,0 0 0,0 0-1,1 0 1,-1 0 0,1-1 0,-1 1 0,1-1-1,0 1 1,-1-1 0,1 0 0,5 1 0,-5-2-17,0 0 1,-1 0-1,1-1 1,0 0-1,0 1 0,-1-1 1,1 0-1,0 0 1,-1 0-1,1 0 1,-1-1-1,0 1 1,1-1-1,-1 0 1,0 1-1,0-1 0,0 0 1,0 0-1,0 0 1,0-1-1,-1 1 1,1 0-1,-1-1 1,2-3-1,5-9 33,-1 0 1,9-28-1,-15 41-43,4-14 40,-1-1 0,0 0 0,-1 0-1,0 0 1,-2 0 0,-1-35 0,0 46 26,0 1 0,-1 0 0,1-1 0,-1 1 0,-1 0 1,1 0-1,-1 0 0,0 0 0,0 0 0,0 0 0,-1 0 0,1 1 1,-1-1-1,0 1 0,-1-1 0,1 1 0,-1 0 0,0 1 0,0-1 1,0 1-1,0 0 0,0-1 0,-1 2 0,0-1 0,1 1 0,-7-3 1,8 4-39,0 1 0,1-1 0,-1 1 0,0-1 0,0 1 0,1 0 0,-1 0 0,0 0-1,0 1 1,1-1 0,-1 1 0,0-1 0,1 1 0,-1 0 0,0 0 0,1 0 0,-1 1 0,1-1 0,0 0 0,-1 1 0,1 0 0,0-1 0,0 1 0,-3 3 0,3-2-261,-1 0 0,1 0-1,0 0 1,0 0 0,0 0 0,1 0-1,-1 1 1,1-1 0,0 1-1,0-1 1,-1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4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8930,'-3'-14'1964,"1"-9"5349,5 23-4462,6 14-2226,-6-7-393,0 0-1,0 0 0,0 0 1,-1 0-1,-1 1 0,1-1 1,0 13-1,0 60 639,-2-28-431,8 508 1964,-8-528-2343,2 0 0,2 0 0,1-1 1,1 0-1,1 0 0,13 31 0,-18-55-45,1 0 0,0-1 0,0 0 0,1 1 0,7 9 0,-9-14-15,-1 0-1,1 0 0,0-1 0,-1 1 0,1-1 0,0 1 0,0-1 0,0 0 0,0 0 1,0 0-1,1 0 0,-1 0 0,0 0 0,0-1 0,1 1 0,-1-1 0,0 1 0,1-1 1,-1 0-1,1 0 0,3 0 0,6-3-504,0-1 1,1 0-1,-1-1 0,-1 0 0,1-1 1,-1 0-1,0-1 0,12-9 1,17-18-1255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4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2833,'2'-101'6181,"5"36"795,-2 69-4320,1 9-1865,3 41 814,3 98-1,-13 60-801,-1-117-451,-4 401 251,5-486-744,2 0-1,-1 0 1,5 20-1,-3-23-1261,0-10-309,0-14-1479,-1 11 2343,2-24-1609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4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68 15387,'-7'-11'1288,"-16"-26"1916,22 36-3074,0-1-1,0 1 1,0 0 0,0-1-1,0 1 1,0 0-1,-1 0 1,1 0 0,0 0-1,-1 0 1,1 0 0,0 0-1,-1 0 1,1 1 0,-1-1-1,0 0 1,1 1-1,-4-1 1,4 1-87,0 1 0,-1-1 0,1 1 0,0-1 0,0 1 0,0-1 0,0 1 0,0 0 1,0 0-1,0-1 0,0 1 0,0 0 0,0 0 0,0 0 0,1 0 0,-1 0 0,0 0 0,1 0 0,-1 1 0,0 1 0,-11 29 214,11-29-210,-8 34 28,2 1 0,1-1 0,2 1 0,2 0 0,1 0 0,2 0 0,9 57 0,-9-86-56,1 0-1,0 0 0,1-1 1,0 1-1,6 12 0,-9-19-16,1-1-1,0 0 1,-1 0 0,1 1-1,0-1 1,0 0-1,-1 0 1,1 0 0,0 0-1,0 0 1,0 0-1,1 0 1,-1 0 0,0-1-1,0 1 1,0 0-1,0-1 1,1 1 0,-1 0-1,0-1 1,1 0-1,-1 1 1,0-1-1,1 0 1,-1 0 0,1 0-1,-1 0 1,0 0-1,1 0 1,-1 0 0,1 0-1,-1 0 1,0-1-1,1 1 1,-1 0 0,0-1-1,1 0 1,-1 1-1,0-1 1,0 0 0,0 1-1,0-1 1,1 0-1,0-1 1,5-4-3,0 0 0,-1-1 0,0 0 0,0 0 1,0-1-1,-1 0 0,0 0 0,-1 0 0,6-13 0,27-84-177,-31 87 126,2-9-28,0 6-37,-2-1 0,-1 1 0,5-38 0,-10 58 116,1 1-1,-1-1 1,0 1 0,0-1-1,0 0 1,0 1 0,0-1-1,0 0 1,0 1-1,0-1 1,0 0 0,0 1-1,0-1 1,0 1 0,0-1-1,-1 0 1,1 1 0,0-1-1,0 1 1,-1-1-1,1 0 1,0 1 0,-1-1-1,1 1 1,-1-1 0,0 1 5,0 1 1,1-1 0,-1 1-1,0 0 1,1-1 0,-1 1-1,1 0 1,0 0 0,-1-1-1,1 1 1,-1 0 0,1 0-1,0 0 1,0-1 0,-1 1-1,1 0 1,0 0 0,0 0-1,0 0 1,0 1 0,-1 10 57,0 0-1,1 0 1,1 0 0,0 0 0,4 19 0,19 65 127,-16-65-146,-5-22-114,-1 2 106,1-1 0,0-1 1,9 19-1,-11-26-105,0-1 0,0 1 1,0 0-1,0-1 0,0 1 1,0-1-1,1 1 0,-1-1 1,0 1-1,1-1 0,-1 0 1,1 0-1,0 0 0,-1 0 1,1 0-1,0 0 0,-1 0 1,1-1-1,0 1 0,0 0 1,0-1-1,0 0 0,0 1 1,0-1-1,0 0 0,-1 0 1,4 0-1,-4-1-57,0 1 1,0 0-1,1-1 0,-1 1 1,0 0-1,0-1 0,0 1 1,0-1-1,1 0 0,-1 1 0,0-1 1,0 0-1,0 0 0,0-1 1,14-20-1164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40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6049 0 7922,'-1'0'415,"0"0"0,0 0 0,-1 0 0,1 1 0,0-1 1,0 0-1,0 0 0,0 1 0,0-1 0,1 0 0,-1 1 0,0-1 1,0 1-1,0-1 0,0 1 0,0 0 0,1-1 0,-1 1 1,-1 1-1,-6 19 2753,7-10-3143,0-1 1,1 0 0,2 15-1,-1-8 906,-6 90 95,2-76-764,2 0 0,3 54 0,-1-66-173,0-1 1,-4 32-1,1-34-76,1 0 1,0 0-1,2 0 0,3 24 1,-2-30-8,6 29 13,0 1 1,-3-1-1,1 59 1,-6-68 58,1 1 0,2-1 0,10 45 0,-8-47 6,-2 1-1,1 47 1,0-2-6,2 117 3,-2-23-52,5-97-22,-6-52-4,0 1-1,-2 0 0,0 0 0,-1 0 1,-3 27-1,-2-8 12,1 0 0,3 1 0,5 74 0,-3-81 11,-2 0-1,-9 63 1,5-63-15,1 1 0,2 57 0,2 53 17,0-28 6,-1-78-16,-2 0 0,-12 66 0,-1 11-23,13-76 14,0 4 0,-12 63 0,10-74 4,1 1-1,2 0 1,2-1-1,0 1 1,6 35-1,-1-20 11,-4 64-1,-32 166-3,26-232 20,2 85 1,2-9-16,-3-7-27,4-71 11,-2 0-1,-1 0 1,-12 50-1,11-71-1,0 0-1,1 0 0,1 42 1,2-63-5,0-1 0,0 1 0,-1-1-1,1 1 1,-1 0 0,1-1 0,-1 1 0,0-1 0,1 1 0,-1-1 0,0 0 0,0 1 0,-2 1-1,-3 6 12,-1 9-6,5-14-4,1 0-1,0 1 0,0-1 0,1 0 0,-1 1 0,1-1 0,0 1 0,0 4 0,-2 21-3,1-27 2,1 0 1,0 0-1,0 0 0,0 0 1,0 0-1,0 0 1,1 0-1,-1 0 0,1 0 1,0 0-1,0 0 1,0 0-1,0 0 0,0 0 1,1-1-1,1 4 1,-1-2 0,0 0 0,0 0-1,0 0 1,-1 0 0,1 0 0,0 7 0,-2-10 1,0 0 0,-1-1 0,1 1 0,-1 0 0,1 0 0,-1 0 0,1-1 0,-1 1 0,1 0 0,-1-1 0,0 1 0,1 0 0,-1-1 0,0 1 0,1-1 0,-1 1 0,0-1 0,0 1 0,0-1 0,0 1 0,1-1 0,-1 0 0,0 0 0,0 1 0,0-1 0,0 0 0,0 0 0,-2 0 0,-28 2 26,-109-46 28,107 37-40,-212-41 48,76 31 441,-63-8 1064,198 19-1517,0 1 0,-1 3 1,0 0-1,1 3 1,-1 0-1,-45 9 1,-157 23-59,79-14 10,36 2 69,-130 41 0,211-51-63,0-2 1,-1-2 0,0-2-1,-55 0 1,86-6 8,1-1 1,0 0-1,-1 0 0,1-1 1,1 0-1,-1-1 1,0 0-1,1 0 0,-12-8 1,7 4-9,0 1-1,-30-10 1,-62-18 65,105 34-78,0 1-21,0 0-11,2 18-49,1 0 71,1-1-1,7 29 1,-5-29 25,-1 1 0,-1 0 0,2 30 0,-1 137-26,6-93 90,-11-91-81,0 0 0,1 0 0,-1 0-1,0 0 1,1 0 0,-1-1 0,0 1 0,0 0 0,0 0 0,0 0 0,0-1 0,0 1 0,0 0 0,0-1 0,-1 1-1,-11 9 46,0 7-38,-2 2 8,1 0 1,-14 27 0,28-44-11,-2-1 0,1 0 1,0 0-1,0 1 0,0-1 0,-1 0 1,1 0-1,0 0 0,-1-1 1,1 1-1,-1 0 0,1 0 0,-1-1 1,1 1-1,-1-1 0,0 1 1,1-1-1,-1 0 0,0 0 0,1 1 1,-1-1-1,0 0 0,1-1 1,-1 1-1,0 0 0,1 0 0,-3-2 1,-53-14 16,42 10-34,-167-44 111,142 39-14,-1 2 0,0 1 0,-73-3-1,48 10-31,-1 3-1,0 3 0,-119 24 1,-377 61 34,-8-60 141,457-25-195,60-1 5,1-3 0,-60-5 0,65-4 6,31 5-12,1 1 1,0 0-1,-1 1 0,-18 1 1,-393 6 22,346-12-60,59 3-33,0 1 0,0 1 1,0 1-1,-1 1 0,-38 7 1,56-7-302,-1 1 1,1 0 0,0-1 0,0 0 0,0-1 0,-1 0-1,1 0 1,0 0 0,-1 0 0,1-1 0,0 0-1,0 0 1,-1-1 0,1 0 0,0 0 0,1 0 0,-12-7-1,-37-25-1303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4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13547,'53'-4'6366,"5"10"-3980,-51-5-2264,0 1 0,0-1 0,0 1 0,0 1 0,-1-1 0,1 1 0,-1 0 0,0 0 0,1 1 0,-2 0 0,1 0 0,0 1-1,6 6 1,-10-7-78,1-1-1,-2 1 1,1 0-1,0 0 0,-1 0 1,0 1-1,1-1 0,-2 0 1,1 0-1,0 0 1,-1 1-1,0-1 0,0 0 1,-1 6-1,0 6 36,-2 0 0,-5 25-1,3-23-66,0-1 0,0 0 0,-2 0 0,0 0 0,-1 0 0,0-1 0,-2-1 0,1 1 0,-2-2 0,0 1 0,-1-1 0,-23 20 0,13-17 2,15-12-18,-1 1 1,1 0 0,0 1-1,0-1 1,-11 16 0,17-22 8,1 1 0,0-1 0,-1 1 0,1-1 0,0 1 0,-1 0 1,1-1-1,0 1 0,0 0 0,-1-1 0,1 1 0,0 0 0,0-1 1,0 1-1,0 0 0,0-1 0,0 1 0,0 0 0,0-1 0,0 1 0,0 0 1,1-1-1,-1 1 0,0 0 0,0-1 0,1 1 0,-1 0 0,0-1 1,1 1-1,-1-1 0,0 1 0,1-1 0,-1 1 0,1-1 0,-1 1 0,1-1 1,-1 1-1,1-1 0,0 0 0,-1 1 0,1-1 0,-1 0 0,1 1 1,0-1-1,-1 0 0,1 0 0,0 0 0,-1 1 0,1-1 0,1 0 0,38 3 371,-14-5-108,1-1-1,34-9 1,-39 7-410,0 0 1,0 2-1,0 1 0,33 0 1,-32 0-3956,-11-3 2527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4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42 221 9410,'2'4'591,"-1"0"0,0 0-1,1 0 1,0 0 0,0 0 0,0 0-1,1 0 1,-1-1 0,1 1 0,0-1 0,0 0-1,0 0 1,0 0 0,0 0 0,1 0-1,6 3 1,-4-3-296,0-1 0,0 0 0,1 0 0,-1 0 0,0-1-1,1 0 1,-1 0 0,1-1 0,0 0 0,11-1 0,-4 0-170,1-1 0,-1-1 1,0 0-1,0-1 0,0-1 1,0 0-1,-1-1 0,0 0 1,19-12-1,-27 15-92,0 0-1,-1-1 1,1 1 0,-1-1-1,0 0 1,0 0 0,0 0-1,-1 0 1,0-1 0,1 1-1,-2-1 1,1 0 0,0 0-1,-1 0 1,0 0 0,0-1-1,-1 1 1,1-1 0,-1 1-1,0-1 1,-1 1 0,1-1-1,-1 1 1,0-1 0,-1 0-1,1 1 1,-1-1 0,-2-5-1,1 5-12,0 1-1,0-1 0,-1 1 0,0 0 1,0 0-1,0 0 0,-1 0 0,0 1 1,0-1-1,0 1 0,0 0 0,-1 0 1,1 1-1,-1-1 0,0 1 0,0 0 1,0 0-1,-1 1 0,1-1 0,-1 1 1,1 0-1,-1 1 0,0 0 0,-6-1 1,-2-1-10,0 1 0,0 1 0,0 0 1,0 2-1,0-1 0,-1 1 1,1 1-1,1 1 0,-16 4 0,23-5 6,-1 0 0,1 1 0,0 0-1,0 0 1,0 1 0,0-1-1,0 1 1,1 0 0,0 1-1,0 0 1,0-1 0,0 2 0,1-1-1,-5 6 1,4-2 32,1 0-1,0 0 1,0 0-1,0 0 1,1 0 0,1 1-1,-1-1 1,-1 21 0,3-9 84,1 1 1,1-1 0,1 1 0,0-1 0,2 0 0,0 0 0,2 0 0,11 28 0,-14-39-79,1 0 1,1 0-1,0 0 0,0 0 1,1-1-1,0 0 1,0 0-1,1-1 0,0 0 1,1 0-1,0-1 0,0 0 1,0 0-1,1 0 1,0-1-1,1-1 0,16 8 1,-8-7-21,-1-2 0,1 0 1,0 0-1,0-2 0,1 0 0,-1-2 1,33-2-1,-36 1-375,0-1 1,1-1-1,-1 0 0,0-1 1,0-1-1,0 0 0,-1-1 0,0-1 1,21-13-1,10-10-986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2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6857,'0'0'1293,"18"11"5136,-17-5-5933,0 0-1,0 0 0,0 0 1,-1 0-1,0 0 1,-1 7-1,1 10 217,11 341 1872,4 66-1920,-1-81-242,-21-183-366,0 71 184,-3 221-171,7-385-66,-1 12-10,11 103 1,-1 106 39,-7-190 6,1-76-67,-1-15-79,1 0 0,3 22 0,-8-19-1862,5-16 1900,0 1-1,0-1 1,0 0-1,0 0 1,0 1 0,-1-1-1,1 0 1,0 1-1,0-1 1,0 0-1,-1 0 1,1 1-1,0-1 1,0 0-1,0 0 1,-1 0-1,1 1 1,0-1-1,-1 0 1,1 0-1,0 0 1,0 0-1,-1 0 1,1 1-1,0-1 1,-1 0-1,1 0 1,0 0-1,-1 0 1,1 0-1,0 0 1,-1 0 0,1 0-1,0 0 1,-1 0-1,1 0 1,0 0-1,0-1 1,-1 1-1,1 0 1,0 0-1,-1 0 1,1 0-1,-1-1 1,1-3-859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2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5 377 7994,'-2'18'2705,"2"-15"-2142,-1 0 1,0 1-1,1-1 1,0 1-1,0-1 0,0 1 1,0-1-1,1 1 1,-1-1-1,2 5 1,-2-8-516,1 0 0,-1 0 0,0 0 0,1 0 0,-1 0 0,1 0 0,-1 0 0,1 1 0,-1-1 0,0 0 0,1-1 0,-1 1 0,1 0 0,-1 0 0,0 0 0,1 0 0,-1 0 0,1 0 0,-1 0 0,0-1 0,1 1 0,-1 0 0,0 0 0,1 0 0,-1-1 0,0 1 0,1 0 0,-1-1 0,0 1 0,0 0 0,1 0 0,-1-1 0,0 1 0,0-1 0,1 1 0,-1 0 0,0-1 0,11-15 664,13-33 508,21-60 0,17-38-734,-12 58-2307,-44 69 1095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5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47 10922,'2'-4'915,"0"0"0,1 0-1,-2 0 1,1 0-1,0 0 1,-1 0 0,1-1-1,-1 1 1,0-6-1,0 27-431,-2 0 0,0-1 0,0 1 0,-2-1 0,0 1 0,-1-1 0,-9 24 0,1 1 5,-161 520 1379,165-533-1822,-10 50 1,18-69-218,3-11 16,5-14-293,52-180-5270,-21 53-1284,-15 73 4494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54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8154,'3'-46'6713,"-3"46"-6658,0 0 1,0-1-1,0 1 0,0 0 1,0 0-1,0 0 0,0-1 1,0 1-1,0 0 0,0 0 0,0-1 1,0 1-1,0 0 0,0 0 1,0 0-1,0-1 0,0 1 0,0 0 1,1 0-1,-1 0 0,0-1 1,0 1-1,0 0 0,0 0 1,0 0-1,0 0 0,1 0 0,-1-1 1,0 1-1,0 0 0,0 0 1,1 0-1,-1 0 0,0 0 1,0 0-1,0 0 0,1-1 0,-1 1 1,0 0-1,0 0 0,0 0 1,1 0-1,-1 0 0,0 0 0,1 0 1,11 7 1146,9 16-41,-12-11-805,-1 2 0,-1-1 0,0 1 0,-1 0 0,0 1 0,4 17 0,16 94 619,-20-95-762,20 159 667,-16-105-420,34 139-1,-44-223-453,0 0 0,1 0-1,-1 0 1,0 0 0,0 0-1,0-1 1,1 1 0,-1 0 0,1 0-1,-1 0 1,0-1 0,1 1-1,-1 0 1,1 0 0,0-1-1,-1 1 1,1 0 0,-1-1-1,1 1 1,0-1 0,0 1-1,0 0 1,0-1 0,0-1 0,-1 1-1,1 0 1,-1-1 0,1 1-1,0 0 1,-1-1 0,1 1-1,-1-1 1,1 1 0,-1-1-1,1 1 1,-1-1 0,0 1-1,1-1 1,-1 1 0,0-1-1,1 0 1,-1 1 0,0-1 0,1 0-1,13-46 165,-14 46-166,17-92 197,5-114 0,-10 79-164,-8 98-34,27-301-2,-31 330-80,0 1 1,0-1-1,0 0 1,0 1-1,0-1 1,0 1-1,0-1 1,0 1-1,0-1 1,0 1-1,0-1 1,0 0-1,0 1 1,0-1-1,-1 1 1,1-1-1,0 1 1,0-1-1,-1 1 1,1-1-1,0 1 1,-1 0-1,1-1 1,0 1-1,-1-1 1,0 0-1,1 1-91,-1 0-1,1 0 1,0 1 0,-1-1 0,1 0-1,0 0 1,-1 0 0,1 0-1,0 1 1,-1-1 0,1 0-1,0 0 1,-1 0 0,1 1 0,0-1-1,0 0 1,-1 1 0,1-1-1,0 0 1,0 1 0,0-1-1,-1 0 1,1 1 0,0-1 0,0 0-1,0 1 1,0-1 0,0 0-1,0 1 1,0-1 0,0 0 0,0 1-1,0 0 1,2 12-2371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5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61 11674,'-1'0'299,"1"0"0,-1 0 0,0 0 0,1 1 0,-1-1 0,0 0-1,1 0 1,-1 0 0,1 1 0,-1-1 0,0 0 0,1 1-1,-1-1 1,1 0 0,-1 1 0,1-1 0,-1 1 0,1-1 0,-1 1-1,1-1 1,-1 1 0,1-1 0,0 1 0,-1 0 0,1-1 0,0 1-1,-1 0 1,-2 26 2270,10 33-2718,-6-53 812,3 19-324,1 0-1,2-1 1,0 0 0,18 38 0,-25-60-321,1-1 1,0 0-1,1 0 0,-1 0 1,0-1-1,1 1 1,-1 0-1,1 0 1,-1-1-1,1 1 1,0-1-1,0 1 1,0-1-1,0 0 0,0 0 1,0 0-1,4 2 1,-5-3-11,1 0 1,0 0-1,0 0 0,0 0 1,0 0-1,0 0 0,-1 0 1,1-1-1,0 1 0,0-1 1,0 1-1,-1-1 1,1 0-1,0 0 0,-1 0 1,1 0-1,1-1 0,4-4 4,-1 0 0,1 0 0,-2 0 0,1-1 0,-1 0 0,0 0 0,7-13 0,-6 8-4,0-1-1,-1 1 1,0-1-1,-1 0 0,0 0 1,-1-1-1,-1 1 0,0 0 1,0-23-1,-2 30 11,0 0-1,-1 0 0,0 0 1,0 0-1,0 0 1,-1 0-1,1 0 1,-2 1-1,1-1 0,0 1 1,-1-1-1,0 1 1,-1 0-1,1 0 1,-1 0-1,0 1 0,0-1 1,0 1-1,-1 0 1,1 0-1,-1 0 1,0 1-1,-10-6 1,12 8-2,1 0 0,-1 0 0,0 0 0,1 0 0,-1 0 0,0 0 0,1 1 0,-1-1 0,0 1 0,0 0 0,1 0 0,-1 0 0,0 0 0,0 0 0,1 1 0,-1-1 0,0 1 0,1 0 0,-1 0 0,0 0 0,1 0 0,-1 0 0,1 1 0,0-1 0,-3 2 0,-3 4-647,0 0 0,1 1 1,0-1-1,1 2 0,-8 10 0,11-14-204,-14 17-1063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5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193 663 12915,'-4'-26'5116,"-1"-2"-2817,5 28-2232,0-1 0,0 1 0,0-1 0,0 1 0,0 0 0,0-1 1,0 1-1,0-1 0,0 1 0,0 0 0,0-1 0,-1 1 0,1 0 0,0-1 0,0 1 1,-1 0-1,1-1 0,0 1 0,0 0 0,-1-1 0,1 1 0,0 0 0,0 0 0,-1-1 1,1 1-1,-1 0 0,1 0 0,0 0 0,-1 0 0,1-1 0,0 1 0,-1 0 1,1 0-1,-1 0 0,1 0 0,0 0 0,-1 0 0,1 0 0,0 0 0,-1 0 0,1 0 1,-1 0-1,1 0 0,0 0 0,-1 1 0,1-1 0,-1 0 0,1 0 0,0 0 1,-1 0-1,1 1 0,0-1 0,-1 0 0,1 0 0,0 1 0,0-1 0,-1 0 0,1 1 1,-29 19-168,22-14 305,-11 5-184,-34 16 0,40-22 6,8-2-22,1 0-1,0 0 1,0 0 0,0 0 0,0 0-1,0 0 1,1 1 0,-4 7 0,0-3-1,5-6-3,-1 1 0,0 0 0,1 0 0,0 0 1,-1-1-1,1 1 0,0 0 0,1 1 0,-1-1 1,0 0-1,1 0 0,0 0 0,-1 0 1,2 0-1,-1 1 0,0-1 0,0 0 0,1 0 1,0 0-1,-1 0 0,3 5 0,-1 1 0,-1-1-1,0 1 0,0 0 1,-1-1-1,0 1 0,-2 12 1,1-12 8,0 0-1,1 1 1,0-1 0,0 1-1,3 14 1,0-13-17,0 1-1,0-2 1,1 1 0,6 12-1,-9-21 8,0-1 0,0 1 0,0 0 0,0 0 0,0-1 0,0 1 0,1-1 0,-1 1 0,0-1 0,1 1 0,-1-1 0,1 0 0,0 0 0,-1 1 0,1-1 0,0-1 0,0 1 0,0 0 0,-1 0 0,1-1 0,0 1 0,0-1 0,0 1 0,0-1 0,0 0 1,0 0-1,0 0 0,0 0 0,0 0 0,0 0 0,3-1 0,-2-1 3,0 0 0,0 0 1,0 0-1,0-1 1,-1 1-1,1 0 0,-1-1 1,0 0-1,1 0 1,-1 1-1,-1-1 0,1 0 1,0-1-1,-1 1 1,1 0-1,-1 0 0,0-1 1,1-5-1,4-6 7,1-4-48,17-36-156,-3-1 0,-2-2 0,15-78 0,-12-60-5706,-20 128 639,-2 0 1,-13-88-1,7 99 5914,3-26 14933,3 100-12109,-5 261-161,4 166-2573,3-393-717,3 1 0,17 82 1,-21-130-24,0 0 0,1-1 0,-1 1 0,0-1 0,1 0 0,0 1 0,0-1 0,0 0 1,2 3-1,-3-5-8,-1-1 0,1 1 0,-1-1 1,1 0-1,-1 1 0,1-1 1,-1 0-1,1 1 0,-1-1 0,1 0 1,-1 0-1,1 1 0,-1-1 0,1 0 1,-1 0-1,1 0 0,0 0 0,-1 0 1,1 0-1,-1 0 0,1 0 0,1 0 1,-1-1-21,0 1 0,0-1 0,0 0 0,0 1 1,0-1-1,0 0 0,0 0 0,0 0 0,0 1 0,0-1 1,-1 0-1,1 0 0,0 0 0,-1-1 0,2 0 0,5-13-1426,-1-1 0,-1 0 0,6-20-1,-8 23-310,7-22-915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5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11442,'1'2'8299,"8"10"-6579,-1 8-1304,-2 0 1,0 0 0,-1 0 0,-1 1-1,-1 0 1,-1 0 0,-1 29-1,0-19-240,2 0-1,7 39 0,-9-68-163,1 9 20,1-1-1,0 0 0,1 0 1,6 13-1,-9-22-31,0 1 0,-1-1 0,1 1 0,0-1-1,0 1 1,0-1 0,0 0 0,0 1 0,0-1-1,1 0 1,-1 0 0,0 0 0,1 0 0,-1 0 0,0 0-1,1 0 1,-1 0 0,1-1 0,-1 1 0,1-1 0,0 1-1,-1-1 1,1 1 0,0-1 0,-1 0 0,1 0 0,0 0-1,-1 0 1,1 0 0,0 0 0,-1 0 0,1-1-1,0 1 1,-1-1 0,1 1 0,2-2 0,4-2 9,1-1 1,-1-1 0,-1 1 0,1-1-1,-1 0 1,0-1 0,0 0-1,-1 0 1,0 0 0,10-16-1,0-5 42,24-57 0,-21 43-48,-7 9-72,17-66 0,-27 91 65,0-12 18,-1 13-49,1 17 12,-2 0 29,0 0 0,0 0 1,-1 0-1,0 0 0,-4 16 0,2-16-1,2 0 0,-1-1-1,1 1 1,0 0 0,1 0 0,1 14 0,39 165 195,-39-188-199,16 53 82,-15-50-82,0-1 1,-1 0 0,1 1 0,0-1 0,1 0 0,-1-1 0,0 1 0,1 0-1,0-1 1,0 1 0,-1-1 0,7 4 0,-7-5-87,-1-1-1,1 1 1,-1-1 0,1 1 0,0-1-1,-1 0 1,1 0 0,0 1-1,-1-1 1,1 0 0,0-1 0,-1 1-1,1 0 1,-1 0 0,1-1 0,0 1-1,-1-1 1,1 1 0,-1-1 0,1 0-1,1 0 1,33-26-5015,0-10 2304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16596,'-4'4'424,"1"0"0,0 1 0,1-1 1,-1 0-1,1 1 0,-1-1 1,1 1-1,1 0 0,-1 0 1,-1 6-1,-7 54 536,8-41-475,-33 500 2740,31-408-2946,4-104-256,-4 72 120,13 159 1,-8-237-246,0-1 0,0 1 0,1-1 0,0 1 0,0-1 0,3 7 0,-5-11 18,1-1 0,-1 1 0,0-1 0,0 1-1,1-1 1,-1 1 0,1-1 0,-1 1 0,0-1 0,1 1-1,-1-1 1,1 0 0,-1 1 0,1-1 0,-1 0 0,1 0-1,0 1 1,-1-1 0,1 0 0,-1 0 0,1 0 0,-1 1 0,1-1-1,1 0 1,-1-1-143,0 1 0,0-1 0,0 1 0,0-1 0,0 0 0,0 1-1,0-1 1,0 0 0,0 0 0,0 0 0,0 0 0,-1 0 0,1 0 0,0 0 0,-1 0-1,1 0 1,0-2 0,5-10-1169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29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276 96 15171,'0'0'1256,"2"9"-440,-2-9-791,0 0 0,0 1 1,0-1-1,0 0 0,0 0 0,0 0 1,0 0-1,0 0 0,0 1 0,0-1 1,0 0-1,0 0 0,0 0 0,0 0 1,0 0-1,0 0 0,0 1 1,0-1-1,0 0 0,1 0 0,-1 0 1,0 0-1,0 0 0,0 0 0,0 0 1,0 0-1,0 0 0,0 1 0,0-1 1,1 0-1,-1 0 0,0 0 0,0 0 1,0 0-1,0 0 0,0 0 0,0 0 1,1 0-1,-1 0 0,0 0 0,0 0 1,0 0-1,0 0 0,0 0 1,0 0-1,1 0 0,-1 0 0,0 0 1,0 0-1,0 0 0,0 0 0,0 0 1,0-1-1,1 1 0,-1 0 0,0 0 1,1-3 92,-1-1 0,0 1 0,1-1 1,-1 1-1,-1-1 0,1 1 0,-1-4 1,1 2-48,-1-5-37,-1 1-1,0-1 1,0 0-1,0 1 1,-7-15 0,11 36 299,0 0 1,-1 1 0,0-1-1,-1 0 1,-2 23 0,1 15 99,5 1-297,11 58 0,-8-74-110,-1 0 0,-3 1-1,-1 0 1,-2 46 0,-6-62-59,6-19 34,-1-1 1,1 0-1,0 0 1,0 1-1,0-1 1,-1 0-1,1 0 1,0 1-1,-1-1 1,1 0-1,0 0 1,0 0-1,-1 0 1,1 0-1,0 1 0,-1-1 1,1 0-1,0 0 1,-1 0-1,1 0 1,0 0-1,-1 0 1,1 0-1,0 0 1,-1 0-1,1 0 1,0 0-1,-1 0 1,1-1-1,0 1 1,-1 0-1,-2-2 19,0 0 0,0 0 0,0-1 0,1 1 0,-1-1-1,1 0 1,-3-3 0,-10-10-3,-28-12 19,36 24-25,-1 0 0,1-1 0,0 0-1,-7-6 1,13 10-11,1 1-1,-1-1 1,1 1-1,-1-1 1,0 1-1,1 0 1,-1-1-1,0 1 1,1 0-1,-1-1 1,0 1-1,0 0 1,1 0-1,-1 0 1,0-1-1,0 1 1,1 0-1,-1 0 1,0 0-1,0 0 1,1 1-1,-1-1 1,0 0-1,0 0 1,1 0-1,-1 1 1,0-1-1,1 0 1,-1 1 0,0-1-1,1 0 1,-1 1-1,0-1 1,1 1-1,-1-1 1,0 1-1,0 0 0,0 1 0,0-1 0,0 0 0,0 0 0,0 1-1,0-1 1,0 0 0,0 1 0,0-1 0,1 1 0,-1-1 0,1 1 0,-1-1-1,1 1 1,-1 2 0,-4 24 55,4-25-56,0 0 0,0 1 0,0-1 0,0 1 0,1-1 0,-1 1 0,1-1 0,1 6 0,-1-2 14,0-1-1,0 0 1,-1 0-1,-2 12 1,-2 15-23,4 41-12,2 69 71,3-60-60,-8 102-1,-22-10 6,15-118 9,-5 78 0,14-101-4,1 194 83,-3 53-80,-3-139 19,1-63 4,3-55 14,1 0 0,1 0 0,4 34 0,2 11-11,-6 109 1,1 15-43,1-48-8,0 12 56,1-101-25,-6 70 0,0-70-4,5 66 1,2 148 21,0 11-39,-2-118 17,-3-51-5,7 2 6,-1-41 9,-11 143 0,5-190-14,2 0 0,0 0 0,1 0-1,2 0 1,7 35 0,-7-48 0,-2 1 1,1 0-1,-2 0 0,0 0 0,-1 0 1,0-1-1,-1 1 0,-1 0 0,-7 24 1,9-35-2,1-1 1,-1 1-1,1 0 1,0 0 0,-1 0-1,1 0 1,1 0-1,-1 0 1,0 0 0,1 0-1,0 0 1,-1 0-1,3 5 1,-2-5 0,0 0 0,0 1 0,0-1 0,0 0 0,-1 1 0,1-1 0,-1 1 0,0-1 0,-1 7 0,-10 34 2,8-31 0,-1 0 0,2 0 1,-1 1-1,2-1 0,0 0 0,1 16 1,9 202-2,-4-51 6,-7-90-28,0-67 19,1 0-1,1 1 1,5 31-1,-1-14 13,-1 0 0,-3 0 0,-7 72 0,0-4 1,5-67-21,1 43-24,-1-40 32,1-39 2,0 0-1,1-1 1,0 1 0,0 0-1,0-1 1,0 1 0,1 0-1,0-1 1,0 1 0,4 7-1,-4-11 3,0 0 1,0 1-1,-1-1 0,1 0 0,0 1 0,-1-1 0,1 1 0,-1-1 1,0 0-1,0 1 0,0-1 0,0 1 0,0-1 0,-1 1 0,1-1 0,-1 0 1,1 1-1,-1-1 0,0 0 0,-2 4 0,-1 5-25,4-8 2,-1 0 0,1-1 0,0 1 0,0 0 0,0 0 0,0 0 0,1 0 1,-1 0-1,1 0 0,-1 0 0,2 2 0,-1-2-96,0 1-1,0-1 1,0 0 0,-1 1-1,0-1 1,1 0-1,-1 1 1,-1 3 0,1-6-12,0-1 1,0 1-1,-1 0 0,1-1 1,0 1-1,0-1 1,-1 1-1,1-1 0,0 1 1,-1-1-1,1 1 1,-1-1-1,1 1 0,-1-1 1,1 0-1,-1 1 1,1-1-1,-1 0 0,1 1 1,-1-1-1,1 0 1,-1 0-1,0 1 0,1-1 1,-1 0-1,1 0 1,-1 0-1,0 0 0,1 0 1,-1 0-1,1 0 1,-1 0-1,0 0 0,1 0 1,-1 0-1,1 0 1,-1-1-1,0 1 0,1 0 1,-1 0-1,1-1 1,-1 1-1,1 0 0,-1-1 1,1 1-1,-1 0 1,1-1-1,-1 0 0,-7-11-1943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306 103 12163,'-42'-35'4256,"30"23"-2777,-2 0 1,-22-15-1,32 25-1293,0 0 0,0 0 0,0 0-1,0 0 1,0 1 0,0-1 0,-1 1 0,1 0 0,-1 1 0,1-1 0,0 1-1,-1-1 1,1 1 0,-10 2 0,11-1-112,-1 0 0,1 1 0,-1 0 0,1 0 0,0 0 0,0 0 0,-1 0 0,1 1 0,1-1 0,-1 1 0,0 0 0,1 0 0,-1 0 0,1 0 0,0 0 0,0 0 0,0 1 0,-2 5 0,-4 9 84,1 1 1,-6 22 0,13-40-145,-14 49 347,-11 87 0,22-106-285,0 0 1,3-1 0,0 1-1,6 37 1,-5-65-75,0 0 1,-1 1 0,1-1-1,0 0 1,0 0 0,1 0-1,-1 1 1,1-1 0,2 4-1,-3-7-1,0 1 0,-1 0 0,1 0 1,0-1-1,0 1 0,0 0 0,0-1 0,0 1 0,0-1 0,0 1 0,0-1 0,0 0 0,0 1 0,0-1 0,0 0 0,0 0 1,0 1-1,0-1 0,0 0 0,0 0 0,0 0 0,0 0 0,1-1 0,-1 1 0,0 0 0,0 0 0,0-1 0,0 1 0,0-1 1,0 1-1,0-1 0,0 1 0,0-1 0,-1 1 0,2-2 0,11-7-1,-1 0 0,-1-1 0,1-1-1,-2 0 1,0 0 0,13-19 0,49-83-229,-65 102 190,5-9-31,2-2-51,0-1 0,-2 0 0,0-1 0,-1-1 0,11-42-1,-22 67 122,1-1-1,-1 1 0,0 0 0,0-1 1,0 1-1,0 0 0,0-1 0,1 1 1,-1 0-1,0-1 0,0 1 0,0 0 1,0-1-1,0 1 0,0 0 0,0-1 0,0 1 1,0-1-1,-1 1 0,1 0 0,0-1 1,0 1-1,0 0 0,0-1 0,0 1 1,0 0-1,-1 0 0,1-1 0,0 1 0,0 0 1,-1-1-1,1 1 0,-1 0 0,-9 7 55,-10 20 132,14-14-163,0 1 0,1-1 0,1 2 0,0-1 0,1 0 0,0 1 0,1-1 0,1 1 0,0 0 0,1-1 0,1 1 0,0 0 0,1-1 0,1 1 0,0-1 0,1 1 0,0-1 0,1 0 0,11 20 0,-15-32-138,0 0 0,0 1 0,1-1 0,-1 0 1,1 0-1,-1 0 0,1 0 0,0 0 0,0 0 0,0-1 0,0 1 1,0 0-1,0-1 0,1 0 0,-1 1 0,5 1 0,-5-3-122,-1 0-1,1 0 1,0 0-1,0 0 1,-1 0-1,1 0 1,0-1-1,0 1 1,-1-1-1,1 1 1,0-1-1,-1 1 0,1-1 1,-1 0-1,1 0 1,-1 0-1,1 0 1,-1 0-1,0 0 1,1 0-1,-1 0 1,0-1-1,0 1 1,0 0-1,0-1 1,2-2-1,14-24-2264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9650,'1'1'6968,"3"13"-5123,9 82 3042,4 16-3132,-9-53-1094,-3 0 0,-4 116-1,-2-171-304,0-5-132,-1-13-56,0-26-108,5-35 117,15-78 0,9 40-1260,-18 86-556,0 1-1,16-27 0,-12 32-163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16315,'0'2'1185,"3"0"431,6 5-408,7-2-672,0 4-255,3 1-193,-1-1-120,-8 1-937,-6-3-703,-15 9 872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10690,'51'-39'4982,"-48"37"-4809,0 1 1,0-1-1,1 0 1,-1 1-1,0 0 0,1-1 1,-1 1-1,0 1 1,1-1-1,-1 0 1,1 1-1,0 0 0,-1 0 1,8 0-1,-10 1-91,0-1 1,1 1-1,-1-1 0,0 1 0,0 0 1,0-1-1,1 1 0,-1 0 0,0 0 1,0 0-1,0 0 0,0 0 0,-1 0 1,1 0-1,0 0 0,0 0 0,-1 1 1,1-1-1,0 0 0,-1 0 0,1 1 1,-1-1-1,0 0 0,1 1 0,-1-1 1,0 0-1,0 1 0,0-1 0,0 0 1,0 3-1,-7 48 1289,4-38-959,0 5-52,-18 144 1398,19-143-1691,2-1-1,0 1 0,1-1 0,1 0 1,1 1-1,7 24 0,-8-39-145,-1-1-1,1 1 1,0-1 0,0 0 0,1 1-1,-1-1 1,1-1 0,0 1-1,0 0 1,6 5 0,-7-8-26,-1 0-1,0 0 1,0 0 0,1 0 0,-1-1-1,1 1 1,-1 0 0,1-1 0,-1 1 0,1-1-1,-1 0 1,1 0 0,-1 1 0,1-1 0,0 0-1,-1 0 1,1-1 0,-1 1 0,1 0 0,-1 0-1,1-1 1,-1 1 0,1-1 0,-1 1 0,1-1-1,-1 0 1,1 1 0,-1-1 0,0 0-1,0 0 1,1 0 0,-1 0 0,0 0 0,0 0-1,0 0 1,1-2 0,21-31-1282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17236,'-28'4'4363,"25"-4"-4131,0 0 1,0 0-1,0 0 1,1 1-1,-1-1 1,0 1-1,0 0 1,0 0-1,0 0 1,1 0-1,-1 0 1,1 1-1,-1-1 1,1 1-1,-4 2 1,-3 5-163,1 1 0,-1 0 0,2 1 0,-1 0 0,2 0 0,-1 0 0,1 1 0,1 0 0,0 0 0,1 0 0,0 0 0,-2 16 1,1 6-21,1 0 0,2 1 1,2 48-1,1-76-41,-1 0 0,1 1 0,0-1-1,1 0 1,0 1 0,0-1 0,0 0 0,1 0 0,5 8 0,-7-13-7,0-1 0,0 1 1,0-1-1,0 1 1,1-1-1,-1 0 0,0 1 1,1-1-1,-1 0 0,1 0 1,0 0-1,-1 0 0,1 0 1,0 0-1,-1-1 1,1 1-1,2 0 0,-1-1-1,-1 0-1,1 0 1,-1 0-1,1 0 1,-1-1-1,0 1 1,1-1-1,-1 0 1,1 0-1,-1 1 1,0-1-1,0-1 1,1 1-1,-1 0 1,0-1 0,3-2-1,4-3 3,-1-2 1,0 1-1,-1-1 0,1 0 1,-2-1-1,1 0 0,-1 0 0,-1 0 1,0 0-1,0-1 0,3-14 1,6-19-106,10-64 1,-10-2-225,-12 94 364,-2 20 200,-2 35-133,1 1 0,3 0 0,1-1 0,2 1 0,2-1 0,1-1 0,2 1 1,2-1-1,1-1 0,30 58 0,-21-50-1600,-4-7 569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71 10922,'0'-3'504,"0"-5"926,0 0 0,0 0 0,-1 0 0,-3-12-1,4 19-1282,0 0 1,-1 1-1,1-1 0,0 0 0,-1 0 0,1 0 0,0 0 0,-1 1 0,1-1 0,-1 0 0,0 0 0,1 1 0,-1-1 0,0 1 0,1-1 0,-1 0 0,0 1 0,0-1 0,1 1 0,-2-1 1,1 1-39,0 0-1,-1 0 1,1 0 0,0 0 0,0 0 0,0 1 0,0-1 0,-1 0 0,1 0 0,0 1 0,0-1 0,0 1 0,0-1 0,0 1 0,0 0 0,0-1 0,0 1 0,0 0 0,0 0 0,-1 0 0,-13 16 175,0-1 1,2 2-1,0 0 1,0 0 0,2 1-1,0 1 1,-9 25-1,12-26-249,0 0 1,-6 30-1,12-44-28,1 0-1,0 1 1,0-1 0,1 0 0,-1 1-1,1-1 1,1 1 0,-1-1 0,1 1-1,0-1 1,0 0 0,0 1-1,1-1 1,3 7 0,-3-8-3,0-2 0,1 1 0,-1 0 0,1-1 0,0 1 0,0-1 0,0 0-1,0 0 1,1 0 0,-1 0 0,0 0 0,1-1 0,0 0 0,-1 1 0,1-1 0,4 0 0,11 3 3,36 1-1,-43-4 3,-9-1-7,3 0-6,0 0 0,-1 1 0,1 0 0,0 0 0,0 0 0,10 4 0,-15-4 5,0 0 1,0-1 0,0 1-1,0 0 1,0 0-1,0 0 1,0 0-1,0 0 1,0 0-1,-1 0 1,1 0-1,0 1 1,-1-1 0,1 0-1,-1 0 1,1 0-1,-1 1 1,1-1-1,-1 0 1,0 1-1,0-1 1,0 0-1,0 1 1,0-1-1,0 0 1,0 1 0,0-1-1,0 0 1,-1 1-1,1-1 1,0 0-1,-1 0 1,0 1-1,1-1 1,-1 0-1,0 2 1,-12 24 23,-24 39 0,-4 10-86,46-98-6195,-2 15 5551,9-27-954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5057,'-4'3'7024,"-1"9"-2696,5-11-4171,-1-1 0,1 0 0,0 1 1,0-1-1,0 0 0,0 1 0,-1-1 0,1 1 0,0-1 0,0 0 0,0 1 0,0-1 0,0 1 0,0-1 0,0 1 0,0-1 1,0 0-1,0 1 0,1-1 0,-1 1 0,0-1 0,0 0 0,0 1 0,0-1 0,1 0 0,-1 1 0,0-1 0,0 1 0,0-1 0,1 0 1,-1 0-1,0 1 0,1-1 0,-1 0 0,0 0 0,1 1 0,-1-1 0,0 0 0,1 0 0,-1 0 0,1 1 0,-1-1 0,0 0 0,1 0 1,-1 0-1,1 0 0,14 8 40,-15-8-175,0 0 0,0 0-1,0 0 1,1 0-1,-1 0 1,0 0-1,0 0 1,0 0 0,1 1-1,-1-1 1,0 0-1,0 0 1,0 0-1,0 0 1,1 0 0,-1 0-1,0 1 1,0-1-1,0 0 1,0 0-1,0 0 1,0 0-1,1 1 1,-1-1 0,0 0-1,0 0 1,0 0-1,0 0 1,0 1-1,0-1 1,0 0 0,0 0-1,0 0 1,0 1-1,0-1 1,0 0-1,0 0 1,0 1 0,0-1-1,0 0 1,0 0-1,0 0 1,0 0-1,0 1 1,0-1 0,0 0-1,-1 0 1,1 0-1,0 1 1,0-1-1,-1 0-13,-1 0-1,1 0 1,-1 0-1,1 1 1,0-1-1,-1 0 0,1 1 1,0-1-1,0 1 1,-1-1-1,1 1 1,0 0-1,0-1 0,0 1 1,-1 0-1,1 0 1,0 0-1,0 0 1,1 0-1,-1 0 0,0 0 1,0 0-1,0 0 1,1 1-1,-1-1 1,0 0-1,1 0 1,0 1-1,-1 1 0,-1 5-2,0 1-1,1-1 0,-1 18 1,-1 4-20,1-18 10,0 0 1,1 0-1,0 0 1,1 1-1,1-1 1,0 0-1,4 21 1,-1-4 13,-2 0 0,-1 0 1,-1 0-1,-5 36 0,1 9 11,1 91 10,-4 125 6,-6-213 134,8-57-1238,2-1 0,-3 38 0,-11-129-8697,10 27 7707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11522,'5'-2'359,"-1"0"0,0 0 0,1 0 0,-1 1 0,1-1-1,0 1 1,0 0 0,-1 1 0,1-1 0,0 1 0,0 0-1,0 0 1,-1 0 0,1 1 0,0 0 0,0 0 0,-1 0-1,9 3 1,8 4 81,0 1 0,33 20-1,-49-26-199,4 2-44,0 0 0,-1 1 0,0 0 0,0 1 0,-1-1 0,14 16-1,-19-19-115,1 1-1,-1-1 0,0 0 0,0 1 0,0-1 0,-1 1 0,1 0 0,-1-1 0,0 1 0,0 0 0,0 0 0,-1 0 0,1 0 1,-1 0-1,0 0 0,0 0 0,0 0 0,0 0 0,-1 0 0,0 0 0,-1 4 0,0-1 0,0 0-1,-1 0 1,0 0-1,0-1 1,0 1 0,-1-1-1,0 0 1,0 0-1,0 0 1,-1 0-1,0-1 1,0 0-1,-1 0 1,1 0 0,-1-1-1,0 0 1,0 0-1,-1 0 1,-9 3-1,-148 65-539,166-92-6256,-1 19 6110,4-28-1634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7298,'-10'-1'10786,"11"1"-10656,-1 0 1,1 1 0,0-1 0,-1 0 0,1 1-1,-1-1 1,1 0 0,-1 1 0,1-1 0,-1 1-1,1-1 1,-1 1 0,1-1 0,-1 1 0,1-1-1,-1 1 1,0-1 0,1 1 0,-1 0 0,0-1-1,0 1 1,1-1 0,-1 1 0,0 0 0,0-1-1,0 2 1,9 137 2048,-8-94-1868,12 81 0,-13-124-302,9 36 58,-8-36-62,0 1 0,0-1 0,0 0 0,0 1 0,0-1 1,0 0-1,1 0 0,-1 0 0,0 0 0,1 0 0,0 0 0,3 3 1,-4-5-5,-1 0 0,1 1 0,-1-1 1,1 0-1,0 0 0,-1 0 1,1 1-1,0-1 0,-1 0 1,1 0-1,-1 0 0,1 0 0,0 0 1,-1 0-1,1-1 0,0 1 1,-1 0-1,1 0 0,-1 0 0,1 0 1,0-1-1,-1 1 0,1 0 1,-1-1-1,1 1 0,-1 0 1,1-1-1,-1 1 0,1-1 0,-1 1 1,1-1-1,-1 1 0,0-1 1,1 1-1,-1-2 0,12-21 19,-11 20-22,15-41 10,-3-1 1,12-67-1,10-38-164,-29 139 132,-1 19 23,-2 21 21,-1 47-1,-3-51-113,2 0 0,0 0 0,2 0 0,0 0 0,8 24 0,-6-40-1544,-4-9 1516,-1 0 0,0 0 0,1 0 0,-1 0 0,0 0 0,0 0 0,1 0 0,-1-1 0,0 1 0,0 0 0,1 0 0,-1 0 0,0 0 0,0-1 0,1 1 0,-1 0 0,0 0 0,0 0 0,0-1 0,1 1 0,-1 0 0,0 0 0,0-1 0,0 1 0,0 0 0,0-1 0,1 1 0,-1 0 0,0 0 0,0-1 0,0 1 0,0 0 0,0-1 0,0 1 0,0 0 0,0-1 0,3-15-1673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11674,'3'82'8217,"12"40"-6448,-4-38-683,7-136-906,-11 18-172,-3 8-164,1 0-1,2 1 1,0-1-1,2 1 1,18-37-1,-26 60 153,-1 1-1,1 0 0,-1 0 0,1 0 0,0 0 0,0 0 1,-1 0-1,1 0 0,0 0 0,0 0 0,0 0 1,0 1-1,0-1 0,0 0 0,0 1 0,1-1 0,-1 0 1,1 0-1,-1 2 5,0-1 0,-1 0 0,1 0 0,-1 0 1,1 1-1,0-1 0,-1 0 0,1 1 0,-1-1 0,1 0 1,-1 1-1,0-1 0,1 1 0,-1-1 0,1 0 0,-1 1 1,0-1-1,1 1 0,-1 0 0,0-1 0,1 1 0,-1-1 1,0 1-1,0-1 0,1 2 0,1 7 39,0 0 0,0 1 0,1 13 0,-3-18-17,3 32 161,-2-12-34,1 0 1,2 0 0,0 0-1,1 0 1,14 37-1,-19-62-146,0 0 1,1 1-1,-1-1 0,0 1 0,0-1 0,0 0 0,0 1 1,1-1-1,-1 0 0,0 1 0,0-1 0,1 0 0,-1 1 0,0-1 1,1 0-1,-1 1 0,0-1 0,1 0 0,-1 0 0,0 1 0,1-1 1,-1 0-1,0 0 0,1 0 0,-1 0 0,1 0 0,-1 1 1,1-1-1,-1 0 0,1 0 0,9-10 55,7-33-20,-11 26-37,16-41-174,-19 45 49,1 1-1,0-1 1,1 1 0,1 0-1,0 0 1,0 1-1,1 0 1,12-14 0,-18 23 112,0 1 0,1-1 1,-1 1-1,0 0 0,1 0 1,-1 0-1,1-1 0,0 2 1,-1-1-1,1 0 0,0 0 1,-1 0-1,1 1 0,0-1 1,0 1-1,0-1 0,0 1 1,3 0-1,-4 0 10,1 0 0,-1 1-1,0-1 1,1 1 0,-1 0 0,0-1-1,0 1 1,0 0 0,1 0 0,-1-1-1,0 1 1,0 0 0,0 0 0,0 0 0,0 1-1,-1-1 1,1 0 0,0 0 0,0 2-1,3 4 35,-1 1 0,-1-1 0,1 1 0,-1 0-1,-1 0 1,1-1 0,-1 11 0,1 13 114,5 57 263,-5-78-438,0-1 0,0 1-1,1 0 1,0-1 0,0 1 0,7 11-1,-10-21-37,0 0 0,1-1 0,-1 1 0,0 0-1,0 0 1,1 0 0,-1 0 0,0 0-1,0 0 1,0-1 0,0 1 0,1 0-1,-1 0 1,0 0 0,0-1 0,0 1 0,0 0-1,0 0 1,1 0 0,-1-1 0,0 1-1,0 0 1,0 0 0,0-1 0,0 1 0,0 0-1,0 0 1,0-1 0,0 1 0,0 0-1,0 0 1,0-1 0,0 1 0,0 0-1,0 0 1,0-1 0,0 1 0,-1 0 0,0-17-1003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31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60 5953,'0'0'192,"0"-1"-1,0 1 0,0-1 0,0 0 1,0 1-1,1-1 0,-1 0 1,0 1-1,0-1 0,1 1 1,-1-1-1,0 1 0,1-1 0,-1 1 1,1-1-1,-1 1 0,0-1 1,1 1-1,-1-1 0,1 1 0,-1 0 1,1-1-1,0 1 0,-1 0 1,1-1-1,-1 1 0,1 0 1,0 0-1,-1 0 0,1 0 0,-1-1 1,1 1-1,0 0 0,-1 0 1,2 0-1,9 19 3018,3 4-1437,-12-21-1669,0-1 0,0 0 1,0 0-1,0-1 0,1 1 0,-1 0 0,0-1 0,0 1 1,0-1-1,1 0 0,-1 0 0,0 0 0,1 0 0,-1 0 1,0 0-1,0-1 0,1 1 0,-1-1 0,0 1 0,0-1 0,0 0 1,1 0-1,1-2 0,27-4 235,9 9-282,-1 1-1,1 2 1,-1 2-1,0 2 1,57 20-1,215 76 326,-304-103-379,-1-1 0,1 0 0,-1 0 1,1 0-1,0-1 0,-1 0 0,1-1 1,-1 1-1,1-1 0,8-2 0,7-4 58,36-15-1,-39 14-50,40-11 1,-30 13-19,1 2-1,0 1 0,39 1 0,91 12 0,-25 0 138,-104-9-57,-16 1-38,-1-1 0,0-1-1,1-1 1,-1 0-1,28-6 1,-30 5-21,0-1 0,0 2 1,1 0-1,-1 1 0,15 0 0,36-1 5,68-16 141,240 0-1,-308 19-132,-3-1 28,116 19 0,-154-18-43,0-1-1,0 0 1,0-2 0,0 0 0,0-2 0,35-8 0,-14 4-2,-3 0-10,306-36 59,-276 33-47,-52 6-6,0 1 0,26 0 0,4 2-5,85 12 0,-74-5 5,0-2 0,82-6 0,-5 1-6,-112 3 3,0 2 0,0 0 0,0 1 0,36 14 0,-28-8 5,52 9-1,359 10-16,-285-25 21,-7 13 9,-116-11-26,0-2 1,0-2-1,1-1 0,40-3 0,12-3 17,0 3 0,96 12 0,-171-11-8,0 0 0,0-1 0,0-1 1,0 0-1,0-1 0,21-8 0,-22 7 0,0 0-1,0 1 1,0 1-1,1 0 1,-1 0 0,1 1-1,22 1 1,25 5 5,71-5 0,-61 0 9,50-8-10,-90 4-4,0 1 1,0 2 0,0 1 0,49 7-1,-64-6-5,-1 0 0,0-1 0,1-1 0,-1 0 0,0-1 0,1-1 0,-1 0 0,26-9 0,-18 5 2,1 1-1,27-3 0,-38 8 11,61-8-11,140 4-1,-197 4 7,1 0-1,-1 0 1,1-2-1,-1 0 1,0-1-1,26-9 1,-19 5-19,1 1 0,26-3 0,15 3 40,-35 5-29,0-2 1,0-1-1,55-16 1,-79 19-322,17-7 376,-22 9-210,-1 0 0,1 0 0,-1 0 0,0 0 0,1-1 0,-1 1 0,1 0-1,-1 0 1,0-1 0,1 1 0,-1 0 0,0-1 0,1 1 0,-1 0-1,0-1 1,0 1 0,1 0 0,-1-1 0,0 1 0,0-1 0,0 1-1,0 0 1,1-1 0,-1 1 0,0-1 0,0 1 0,0-1 0,0 1 0,0 0-1,0-1 1,0 1 0,0-1 0,0 1 0,0-1 0,-1 1 0,1 0-1,0-1 1,0 1 0,0-1 0,0 1 0,-1 0 0,1-2 0,-19-18-2491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16644,'1'16'2048,"3"-2"-904,5-5-400,1-2-552,3 1-232,-6 3-1008,-4 1-640,-3 14 800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9514,'3'5'1440,"2"2"1441,2 0-1465,2 0-135,-2 7-97,-2 0-8,-3 9-96,-2 4-64,2 6-335,-2 4-153,-2 1-272,2 1-112,0-4-88,4-4-152,3-12-776,3-8-481,3-16-1271,2-15 1231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0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10682,'-7'4'1021,"2"1"0,-1-1 0,0 1 0,1 0 0,0 1 0,-7 9-1,5-5-236,1 0 0,0 0 0,-7 19 0,7-13-432,1 1 1,0 0 0,1 0-1,1 0 1,-1 25 0,4-36-308,-1-1 0,1 1 1,1 0-1,-1 0 1,1-1-1,0 1 1,1 0-1,-1-1 1,1 1-1,4 8 0,-5-13-39,0 0 0,0 1 0,0-1 0,0 0 0,0 0 0,0 1 0,0-1 0,0 0 0,1 0 0,-1 0 0,1 0 0,-1-1 0,0 1 0,1 0 0,-1-1 0,3 2 0,-1-2-2,0 0 1,-1 0-1,1 0 0,0 0 1,-1 0-1,1 0 1,0-1-1,-1 1 0,1-1 1,-1 0-1,1 1 1,-1-1-1,4-2 0,8-4-69,0-2 0,0 1-1,-1-1 1,0-1 0,0-1 0,-1 0-1,14-16 1,-11 9-282,-1 0 1,0-1-1,-2-1 1,17-32-1,-29 52 341,17-33-288,-16 33 293,-1 0 0,0-1-1,0 1 1,0 0 0,1-1-1,-1 1 1,0 0 0,0-1-1,1 1 1,-1 0 0,0 0-1,1-1 1,-1 1 0,0 0-1,1 0 1,-1-1 0,0 1-1,1 0 1,-1 0 0,0 0-1,1 0 1,-1 0 0,1 0-1,-1 0 1,0 0 0,2-1-1,-2 2 8,1 0 0,-1 0 0,1 0 0,-1 0 0,0 0 0,1 0 0,-1 0 0,0 0 0,1 0 0,-1 0-1,0 0 1,0 0 0,0 0 0,0 0 0,0 0 0,0 0 0,-1 1 0,3 22 71,1 0-1,1 0 1,7 26 0,3 16 52,-2 4 67,25 158 867,-29-166-271,-2 103-1,-7-152-667,0-1 0,0 0 1,-1 0-1,0 0 0,-1 0 0,-1 0 0,0 0 1,0-1-1,-1 0 0,-1 0 0,-11 17 1,12-21-72,-1 0 0,1-1 1,-1 0-1,-1-1 0,1 1 1,-1-1-1,0 0 0,0-1 1,0 0-1,-1 0 1,1 0-1,-1-1 0,0 0 1,0-1-1,0 1 0,-1-2 1,-13 2-1,2-1-8,1-1-1,-1-1 0,1-1 1,-1-1-1,1 0 1,0-2-1,0 0 0,-35-13 1,46 14-195,0-1-1,0 1 1,0-1 0,1-1-1,-1 1 1,1-1 0,0-1 0,1 1-1,-1-1 1,1 0 0,0-1 0,1 1-1,0-1 1,0 0 0,0-1-1,1 1 1,0-1 0,0 0 0,1 0-1,0 0 1,0-1 0,-2-11-1,4 10-123,0-1 0,0 1 0,2-17 0,11-31-635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1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14067,'4'2'315,"0"0"0,0 0 0,1 0 0,-1 0 1,1-1-1,-1 0 0,1 1 0,0-2 0,-1 1 0,1-1 0,0 1 0,0-1 0,-1 0 0,1-1 1,0 1-1,6-3 0,-6 1-122,1 0 1,-1 0-1,0-1 1,1 0-1,-1 0 1,-1-1-1,1 1 1,0-1-1,-1 0 1,0 0-1,0-1 1,7-8-1,-8 9-111,0-1 0,0 1 0,0-1 0,0 0-1,-1 0 1,0 0 0,0 0 0,0 0 0,0-1 0,-1 1-1,0 0 1,0-1 0,-1 1 0,1-1 0,-1 1 0,0-1-1,-1 1 1,1-1 0,-1 1 0,0-1 0,-1 1-1,1 0 1,-1-1 0,0 1 0,0 0 0,-1 0 0,0 0-1,1 1 1,-1-1 0,-1 1 0,1-1 0,-1 1-1,-8-7 1,12 10-69,-1 0-1,0 0 1,0 0-1,0 0 0,0 0 1,0 0-1,0 0 1,0 1-1,0-1 1,0 0-1,0 1 0,-1-1 1,1 1-1,0-1 1,0 1-1,-1-1 1,1 1-1,0 0 0,-1 0 1,1 0-1,0 0 1,-1 0-1,1 0 0,0 0 1,-1 0-1,1 0 1,0 0-1,0 1 1,-1-1-1,1 1 0,0-1 1,0 1-1,-1-1 1,1 1-1,0 0 1,0-1-1,0 1 0,0 0 1,0 0-1,0 0 1,0 0-1,0 0 1,1 0-1,-1 0 0,0 0 1,0 0-1,1 0 1,-1 1-1,1-1 1,-1 0-1,0 3 0,-3 7 41,0 1 0,0 0 0,1 1 0,-2 13 0,5-23-38,-4 33 121,1 1 1,2-1-1,2 1 0,1-1 1,2 1-1,1-1 0,15 51 1,-18-80-117,0 1 0,1-1 0,0 0 0,0 0 1,5 7-1,-8-14-42,0 1 0,1 0 0,-1 0 0,1 0 0,-1 0 0,1-1 0,-1 1 0,1 0 0,0 0 0,0-1 0,-1 1 0,1 0 0,0-1 0,0 1 0,-1-1 0,1 1 0,0-1 1,0 0-1,0 1 0,0-1 0,0 0 0,0 1 0,0-1 0,0 0 0,0 0 0,0 0 0,0 0 0,0 0 0,0 0 0,0 0 0,0 0 0,0-1 0,0 1 0,-1 0 0,1 0 0,0-1 0,0 1 0,0-1 0,0 1 0,0-1 0,0 1 1,-1-1-1,1 1 0,0-1 0,0 0 0,-1 1 0,1-1 0,0-1 0,3-4-482,0 0-1,0 0 1,0 0 0,-1-1 0,0 1-1,0-1 1,-1 0 0,2-8 0,9-42-1257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1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13571,'-5'19'1711,"1"0"0,1 1 0,0 0 0,2 0 0,1 34 0,17 102 222,-6-70-1160,-8-53-587,-2-16-84,1 1-1,1-1 1,6 26-1,-2-30-53,1-13-25,-7-2-25,1-1 0,0 1-1,-1 0 1,1-1 0,-1 1 0,0-1-1,1 0 1,0-3 0,57-200-1309,-18 55-49,-36 128 1209,-5 20 135,1-1 1,0 1 0,-1 0-1,1-1 1,0 1-1,0 0 1,1 0 0,2-6-1,-3 9 32,0 0 0,0 0 1,-1 0-1,1 1 0,0-1 0,-1 0 0,1 0 0,0 1 0,-1-1 0,1 0 0,-1 1 1,1-1-1,0 1 0,-1-1 0,1 1 0,-1-1 0,0 1 0,1-1 0,-1 1 1,1 0-1,-1-1 0,0 1 0,1-1 0,-1 1 0,0 0 0,0-1 0,1 1 0,-1 0 1,0 1-1,13 27 534,-3 2-304,-1 2 1,-2-1-1,3 37 1,13 57-232,-2-67-909,0-27-2453,-15-30 1780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1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14 15611,'-20'-5'3656,"-16"-3"574,34 8-4114,1-1 0,0 1-1,-1 0 1,1 0 0,-1 0 0,1 0 0,0 1 0,-1-1 0,1 0-1,0 1 1,-1-1 0,1 0 0,0 1 0,0 0 0,-1-1-1,1 1 1,0 0 0,0-1 0,0 1 0,0 0 0,-1 1 0,-5 8 2,2 0 0,-1 1 0,1-1 0,1 1 0,0 0 0,0 1 0,1-1 0,0 1 0,1-1 0,1 1 0,-1 16 0,2-7-88,0 0 1,1 1-1,1-1 0,1 0 0,8 28 0,-10-44-27,1-1 0,0 1 1,-1-1-1,1 1 0,1-1 0,-1 0 0,1 0 0,-1 0 0,1 0 0,1 0 0,-1-1 1,0 1-1,1-1 0,-1 0 0,1 0 0,8 4 0,-11-6-7,1-1 0,0 1 0,0 0 0,-1-1 1,1 0-1,0 1 0,0-1 0,0 0 0,-1 0 0,1 0 0,0 0 0,0 0 0,0 0 0,0-1 1,-1 1-1,1-1 0,0 1 0,1-2 0,0 1-17,0-1 0,0 0 0,-1 0 0,1 0 0,-1-1 0,0 1 0,1 0-1,-1-1 1,0 1 0,0-1 0,-1 0 0,1 0 0,1-4 0,4-8-161,-1-1-1,-1 0 1,0 0-1,-1-1 1,2-20-1,3-88-733,-4 44 593,-4 76 819,-2 19-57,1 50 327,6-26-703,2 0 0,1-1-1,1 0 1,3-1 0,27 58 0,-36-88-551,-1-1 1,-1 1-1,1 0 1,-1 0-1,0 0 0,-1 1 1,1-1-1,-1 0 1,0 1-1,-1 11 0,-3-10-1183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1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247 228 11939,'-44'-112'7361,"33"88"-6108,-2 0 1,-21-31 0,34 54-1204,-1 0-1,0 0 1,1 0-1,-1 0 1,0 0 0,0 0-1,1 1 1,-1-1 0,0 0-1,0 1 1,0-1-1,0 0 1,0 1 0,0-1-1,0 1 1,-2-1 0,3 1-23,-1 0 0,0 0 0,1 0 0,-1 0 0,0 1 0,1-1 0,-1 0 1,1 0-1,-1 0 0,1 1 0,-1-1 0,0 0 0,1 1 0,-1-1 0,1 0 1,-1 1-1,1-1 0,0 1 0,-1-1 0,1 0 0,-1 2 0,-2 3 61,0 0-1,0 1 0,1-1 0,-1 1 0,0 6 0,0-5-80,-22 77 119,3 1 0,4 1 1,-12 134-1,29-203-111,0 0 1,2 0-1,-1 0 0,2 0 0,1 0 1,8 33-1,-8-42-18,0-1 0,0 1 0,0 0 0,1-1 0,0 0-1,1 0 1,0 0 0,0-1 0,0 1 0,1-1 0,0 0 0,0-1 0,0 0 0,1 0 0,0 0 0,7 4 0,-9-7-95,-1 0 1,1-1-1,0 1 1,0-1-1,-1 0 1,1 0-1,0 0 1,0 0-1,0-1 1,0 0-1,0 0 1,0-1-1,0 1 1,5-2-1,0-1-426,0 0 0,0 0 0,0-1 0,0 0 0,14-9 0,16-14-704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1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301 120 11202,'-12'-19'2085,"-2"1"0,-25-26 0,36 40-1891,-1 1-1,1 0 1,-1-1 0,0 1 0,0 1-1,0-1 1,0 0 0,0 1-1,-1 0 1,1 0 0,-1 0 0,1 1-1,-1 0 1,0-1 0,1 2 0,-1-1-1,0 0 1,-8 1 0,10 1-120,-1 0 0,1 0 0,-1 0 0,1 1 0,0-1-1,-1 1 1,1 0 0,0 0 0,0 0 0,0 1 0,0-1 0,1 0 0,-1 1 0,1 0 0,-1 0 0,-2 3 0,-1 4 35,0 0 1,0 1-1,-6 16 1,-2 8 90,2 1 0,2 1 0,-9 54 0,15-68-126,2-1 1,1 1-1,0 0 1,2 0-1,1 0 1,9 45-1,-9-60-64,0 0-1,1 0 0,0 0 0,0 0 1,1-1-1,0 1 0,0-1 0,1 0 1,0 0-1,1-1 0,9 11 0,-11-14-25,1 1-1,-1-1 0,1-1 1,-1 1-1,1 0 0,0-1 1,0 0-1,0 0 0,0-1 1,1 1-1,-1-1 0,0 0 0,1-1 1,-1 1-1,0-1 0,1 0 1,-1 0-1,1-1 0,7-1 1,-5 0-270,0 0 1,-1-1 0,1 0-1,-1 0 1,0 0-1,0-1 1,0 0 0,9-7-1,30-28-4584,-5 2 2156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19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14899,'-11'7'1705,"-3"-3"911,14 6-832,5 6-287,9 9-649,7 6-272,4 11-240,6 2-40,-4-4-192,1-3-192,-6-9-1136,-2-5-800,-8-7 991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1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14763,'-9'18'1825,"-5"6"1119,-1 16-1047,-6 11-313,-6 11-848,-2 4-328,2-5-304,1-3-32,10-24-504,2-10-736,6-12-1369,-1-5-2872</inkml:trace>
  <inkml:trace contextRef="#ctx0" brushRef="#br0" timeOffset="1">52 445 8154,'0'12'1944,"5"11"2441,2 3-1640,2 16-801,1 6-184,1 10-559,1 3-265,-2 0-528,4-5-168,-3-17-1664,-2-20 872,-6-37-88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44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385 1 1712,'-12'9'11287,"11"-7"-10535,-5 18 3968,7 30-5513,1-23 1991,0 96-437,27 187 0,-28-303-749,1 18 9,-2-20-14,0 1-1,0-1 0,1 0 1,0 1-1,0-1 0,0 0 0,0 0 1,1 0-1,0 0 0,0 0 1,4 6-1,-6-10-2,1-1 1,-1 1-1,0-1 0,1 1 0,-1-1 1,1 1-1,-1-1 0,1 1 0,-1-1 1,1 1-1,-1-1 0,1 0 0,-1 0 1,1 1-1,0-1 0,-1 0 0,1 0 1,0 1-1,-1-1 0,1 0 0,-1 0 1,1 0-1,0 0 0,-1 0 0,1 0 1,0 0-1,-1 0 0,1 0 0,0 0 1,-1-1-1,1 1 0,-1 0 0,1 0 1,0-1-1,-1 1 0,1 0 0,-1-1 1,1 1-1,0-1 0,20-23 400,-4 4-63,-8 16-319,1 0 1,0 0 0,0 1-1,0 1 1,0 0-1,11-2 1,65-2 25,-82 6-41,2 0-9,0 0-1,-1 0 0,1 1 1,0 0-1,-1 0 0,1 0 1,-1 0-1,7 3 0,-11-3 7,0-1-1,0 1 0,0-1 1,0 1-1,0 0 1,0-1-1,0 1 1,0 0-1,0 0 1,0 0-1,0-1 0,-1 1 1,1 0-1,0 0 1,0 0-1,-1 1 1,1-1-1,-1 0 0,1 0 1,-1 0-1,1 0 1,-1 0-1,0 1 1,0-1-1,0 0 0,1 0 1,-1 0-1,0 1 1,0-1-1,-1 0 1,1 0-1,0 0 0,0 1 1,0-1-1,-1 0 1,1 0-1,-1 0 1,1 0-1,-1 1 0,1-1 1,-2 1-1,-4 11 55,1 0 1,1 1-1,0-1 0,1 1 0,1 0 0,0 0 1,0 27-1,2-28-74,-3 76 68,2-80-43,0 1 1,-1 0-1,0-1 0,0 0 1,-1 1-1,-7 15 0,9-25-1,1 1-1,-1 0 1,1 0-1,-1-1 1,0 1-1,1 0 1,-1-1-1,0 1 1,0-1-1,1 1 1,-1-1-1,0 1 1,0-1-1,0 0 1,0 1-1,1-1 1,-1 0-1,0 0 1,0 0-1,0 1 1,0-1-1,0 0 1,0 0-1,0 0 1,0 0-1,-1-1 1,-29-6 426,9 1-227,0 5-47,-39 4 0,39-1-123,1-1 0,-26-3 0,27 0-35,-1 1 1,1 1-1,-1 0 0,1 2 0,0 0 1,-1 1-1,1 1 0,0 1 0,1 1 1,0 1-1,-1 0 0,-20 13 0,28-14 1,-1 1-1,0-2 1,-1 0-1,-18 5 1,1-1 2,29-8-7,1 0 0,-1 0 1,0 0-1,1 0 0,0 1 1,-1-1-1,1 0 0,0 1 0,0-1 1,-1 1-1,1-1 0,0 1 1,0-1-1,1 1 0,-1 0 1,0-1-1,1 1 0,-1 0 0,1 0 1,-1-1-1,1 3 0,0 1 5,0-1-1,1 1 0,0-1 1,0 1-1,0-1 1,0 1-1,3 5 0,1 5 2,38 156-4,-39-140 6,-1 1 0,-2 32 0,2 34-17,-2-74 9,-1-1 1,-1 1 0,-1-1 0,-1 1-1,-8 27 1,-5 43 41,16-68-32,0-22-8,0 0-1,0 0 0,0-1 1,-1 1-1,1 0 0,-1 0 1,0 0-1,-2 4 0,3-6 2,-1 0-1,1 0 0,0 0 1,0 0-1,-1 0 0,1 0 0,1 1 1,-1-1-1,0 0 0,0 0 1,1 0-1,0 2 0,1 18 4,-3-15-3,0-3-1,0-1 1,1 1-1,-1 0 1,1 0-1,0 0 1,0 0-1,1 6 1,-1-8-1,1-1 0,0 1 0,-1-1 0,1 0 0,0 1 1,0-1-1,0 0 0,0 1 0,0-1 0,0 0 0,1 0 0,-1 0 0,0 0 0,0 0 0,1 0 0,-1 0 1,1-1-1,-1 1 0,1 0 0,-1-1 0,3 1 0,48 16 0,0-2 1,0-3-1,1-2 0,82 6 0,-98-12 4,1 2 0,52 16-1,-50-11-14,74 10 1,6-15 4,168-12 1,-284 6 15,7-1-6,0 0 0,1 1-1,-1 1 1,0 0-1,15 3 1,-24-4-2,0 1 0,0-1 0,-1 1 0,1-1 0,0 1 0,0 0 0,-1 0 0,1 0 0,0 0 0,-1 0 0,1 0 0,-1 1 0,0-1 0,1 0 0,-1 1 0,0-1 0,0 1 0,0 0 0,0-1 0,0 1 0,0 0 0,0-1 0,0 1 0,-1 0 0,1 0 0,-1 0 0,1 0 0,-1 0 0,0 0 0,0-1-1,0 1 1,0 0 0,0 0 0,0 0 0,0 0 0,-1 0 0,1 0 0,-2 3 0,-9 42 96,-9 78 1,18-101-98,1 1 0,2-1 0,0 0 0,2 1 0,6 27 0,90 528 32,-73-420-37,8 71 2,20 103-6,-45-284 32,-5-38-19,-1 0 0,1-1-1,8 17 1,-8-21-8,0 1-1,-1-1 1,0 1-1,-1 0 0,0 0 1,0 0-1,0 0 1,-1 1-1,0 8 1,-2 21 35,2-25-27,-2 0 1,1 0 0,-2 0 0,0 0 0,-5 18-1,7-28-6,0-1 0,0 0-1,-1 1 1,2-1-1,-1 0 1,0 0 0,0 1-1,1-1 1,-1 0-1,1 0 1,0 1 0,-1-1-1,1 0 1,0 0-1,0 0 1,1 0-1,-1 0 1,0 0 0,1-1-1,-1 1 1,1 0-1,-1-1 1,1 1 0,0-1-1,0 1 1,0-1-1,0 0 1,0 0 0,0 0-1,0 0 1,0 0-1,0 0 1,0 0 0,5 0-1,32-6-5,1 3 0,-1 1 0,1 1 0,76 13 0,145 50 122,-204-49-51,57 23 135,-72-22-77,60 14 0,-65-23-76,0-1 1,1-1-1,68-4 0,-53-3-27,0-2-1,0-3 1,-1-2-1,63-20 0,-85 22-13,-1 1 1,1 1-1,0 2 0,0 1 0,1 2 0,58 4 0,-52-3-6,1-1 0,-1-1-1,44-10 1,-35 5-31,-39 7 32,0-1-1,0 1 1,0 1 0,0 0 0,0 0-1,0 0 1,0 1 0,-1-1 0,1 2-1,0-1 1,8 5 0,17 6 47,-22-11-49,0-1 0,1 0 0,-1 0 0,1-1 0,-1-1 0,0 1-1,1-2 1,11-2 0,21-2 46,46-3-82,-42 4 43,1 1-1,69 4 1,-50 4 0,1-3 0,-1-3-1,68-10 1,-111 7-6,37-11-1,0-1-7,223-51-10,-274 66 25,0 1-1,0 0 1,0 1-1,0 0 1,0 1 0,0 0-1,19 4 1,-18-3 0,1 0-1,0-1 1,-1 0 0,1-1 0,16-1 0,-23 1-6,0 0 0,0 0 0,0 0 0,1 0 0,-1 1 0,9 2 0,-11-2-1,0 0 1,0 0-1,0 0 1,1-1-1,-1 1 1,0-1-1,0 0 1,1 0-1,-1 0 1,0-1-1,0 1 1,1-1-1,-1 0 1,0 1-1,0-1 1,0-1-1,0 1 1,0 0-1,4-3 1,-5 3 6,0 0 0,0 0 0,1 0 0,-1 0 1,0 1-1,1-1 0,-1 1 0,0 0 0,1 0 0,-1 0 1,0 0-1,1 0 0,-1 0 0,0 0 0,4 2 0,5-1 14,-11-2-20,1 1 0,0 0 0,-1 0 0,1 0 0,-1 0 0,1 0 1,-1 0-1,1 0 0,-1 1 0,1-1 0,-1 0 0,1 0 0,-1 0 1,1 0-1,-1 1 0,1-1 0,-1 0 0,1 0 0,-1 1 0,1-1 1,-1 0-1,1 1 0,0 0 0,-1-1 1,1 0 0,-1 0-1,1 0 1,-1 0 0,1 0 0,-1 0-1,1 0 1,-1 0 0,1 0 0,-1-1-1,1 1 1,-1 0 0,1 0 0,-1 0 0,1-1-1,-1 1 1,1 0 0,-1-1 0,0 1-1,1 0 1,-1-1 0,1 1 0,-1 0 0,0-1-1,1 0 1,1 3-2,-1-1-1,1 1 1,-1 0-1,0 0 1,0 0-1,0 0 1,0 0 0,0 0-1,0 0 1,0 0-1,-1 1 1,1-1-1,0 2 1,5 34 58,-4 4-341,-1 0-1,-3 1 1,-1-1-1,-18 80 0,17-111-292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1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330 148 12819,'-15'-20'1282,"-1"1"0,-1 0-1,-29-23 1,40 36-970,-1 1 0,0 1 0,0-1 0,0 1 0,0 0 0,-1 0 0,0 1 0,0 0-1,0 1 1,0 0 0,0 0 0,0 0 0,-1 1 0,-9 0 0,15 2-238,0-1 0,0 1 0,0 0 0,0 0 1,0 0-1,0 1 0,0-1 0,0 1 0,0-1 0,0 1 0,1 0 1,-1 0-1,1 0 0,-1 0 0,1 1 0,0-1 0,0 1 1,0-1-1,0 1 0,-2 5 0,-2 3 12,1 0-1,0 0 1,1 0 0,-5 18 0,0 11 65,2 1-1,2 0 1,2 0 0,1 0 0,6 63 0,-3-92-118,1 1 0,0-1 0,0 0 0,1 0 0,1 0 1,0 0-1,7 14 0,-10-23-28,1-1 0,-1 1 0,1-1 0,0 1 0,-1-1 0,1 0 0,0 1 0,0-1 0,1 0 0,-1-1 0,0 1 0,1 0 0,-1-1 0,1 1 0,-1-1 0,1 0 0,0 1 0,0-1 0,0-1 0,-1 1 0,1 0 0,0-1 0,0 1 0,0-1 0,0 0 0,0 0 0,0 0 0,0-1 0,0 1 0,0-1 0,0 1 0,-1-1 0,1 0 0,0 0 0,0 0 0,-1 0 0,4-2 0,3-3-14,-1 1-1,1-1 1,-1-1 0,0 0 0,-1 0-1,1 0 1,-1-1 0,-1 0 0,0 0-1,0-1 1,0 1 0,-1-1 0,5-12 0,4-12-254,-1 0 1,13-53 0,-18 48-25,-6 26 69,1-1 1,0 0-1,9-22 0,-20 101 93,3-25 145,2 1 0,1 0 0,2-1 1,2 1-1,2-1 0,16 73 0,-2 40-10,-5-32-3194,-7-104 1985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2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15643,'-25'42'3373,"-23"53"0,-33 120-2336,75-199-1025,3-8-5,-1 1-1,1-1 0,1 1 1,0-1-1,0 1 1,0 0-1,1 0 1,1 0-1,-1 0 1,2 13-1,0-21-5,-1 0-1,1 0 1,-1 0 0,1-1 0,-1 1-1,1 0 1,0 0 0,-1 0 0,1-1-1,0 1 1,0 0 0,-1-1-1,1 1 1,0-1 0,0 1 0,0-1-1,0 1 1,0-1 0,0 0-1,-1 1 1,1-1 0,0 0 0,0 0-1,0 0 1,0 1 0,0-1 0,0 0-1,0 0 1,0-1 0,0 1-1,0 0 1,2 0 0,34-10 79,-35 10-73,248-72 191,-233 68-302,0-1 0,32-15 0,-44 19-109,-1-2 0,0 1 0,0 0 0,0-1 0,0 0 0,-1 0 0,1 0 0,-1-1 0,0 1 0,1-1 0,-2 1 0,1-1 0,0 0 0,-1 0 0,0 0 1,3-6-1,0-20-3582,3 6 1315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2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13531,'-5'21'1264,"6"14"1049,5 7-297,6 17-368,7 11-231,-12 9-489,-5 4-280,-4-1-328,-3-7-96,5-19-160,2-12-104,10-28-1736,-10-16 2872,17-39-1392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2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13571,'-6'44'1808,"1"14"2025,-2 7-1608,4 10-873,-3 0-232,6-3-560,0-5-160,6-8-192,-1-4-56,2-6-88,2-2-16,-4-14-272,0-5-416,-3-14-1224,1-8-609,-1-17 1193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2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75 18012,'-43'70'4717,"-65"103"-1933,104-167-2760,-14 24 42,17-29-66,0 1 0,1-1-1,-1 1 1,0-1 0,1 1-1,-1-1 1,1 1 0,0-1-1,0 1 1,-1-1 0,1 1-1,0 0 1,0-1 0,0 1-1,1-1 1,-1 3-1,1-3 2,0-1-1,1 1 0,-1-1 0,0 1 0,0-1 0,0 1 1,0-1-1,1 0 0,-1 0 0,0 1 0,0-1 0,1 0 1,-1 0-1,0 0 0,1-1 0,-1 1 0,0 0 1,0 0-1,1-1 0,-1 1 0,0 0 0,0-1 0,0 1 1,0-1-1,2 0 0,4-2 6,85-15-22,-51 11 30,46-15 0,-75 19-424,0-2 0,-1 1 0,1-2 0,-1 1 1,-1-2-1,1 1 0,-1-1 0,13-12 0,-8 2-3068,-11 11-161,0 5 860</inkml:trace>
  <inkml:trace contextRef="#ctx0" brushRef="#br0" timeOffset="1">282 1 17836,'0'49'1664,"4"12"889,-4 15-401,3 25-1056,3 8-423,6 13-401,11 3-120,-8-6-1297,8-9-1639,-3-34 1616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3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33 12475,'0'-1'124,"-1"0"0,0-1 0,1 1 0,-1 0 0,0 0 0,0 0 1,1 0-1,-1 0 0,0 0 0,0 0 0,0 0 0,0 0 0,0 0 0,-1 0 0,1 0 1,0 1-1,0-1 0,0 1 0,-1-1 0,1 1 0,0-1 0,-2 1 0,2 0-52,0 0-1,0 1 0,0-1 0,0 1 0,0 0 1,0-1-1,0 1 0,0 0 0,0-1 0,1 1 0,-1 0 1,0 0-1,1 0 0,-1 0 0,0 0 0,1 0 0,-1 0 1,1 0-1,0 0 0,-1 0 0,1 1 0,-4 10 142,1 1-1,0-1 1,-1 20-1,-1 30 156,5 101 1,2-131-285,1 0 1,2-1-1,2 1 1,20 59-1,-25-83-62,2 0 0,-1-1 1,1 0-1,0 0 0,9 11 0,-12-16-16,1 0 1,-1-1-1,1 1 0,-1-1 0,1 1 0,0-1 0,0 0 1,0 0-1,-1 0 0,1 0 0,0 0 0,0 0 0,0 0 1,1 0-1,-1-1 0,0 1 0,0-1 0,0 0 0,0 0 0,1 1 1,-1-2-1,0 1 0,0 0 0,0 0 0,4-1 0,0-2 3,0 1 0,0-1 0,-1 0 0,1 0 0,0-1 0,-1 1 0,0-1 0,0 0 0,0-1 0,0 1 0,6-9 0,2-5 9,-1 0 1,12-21-1,-6 6 1,-1 0-1,-2-1 0,-2 0 1,11-40-1,-20 59-11,-1 1 1,0-1-1,-1 0 0,-1 0 0,0 0 0,-1 0 0,0 0 1,-1 0-1,-1 1 0,-1-1 0,0 0 0,-10-28 1,11 39 5,0-1 1,0 1 0,-1 0-1,1 0 1,-1 0 0,0 0-1,0 1 1,-1-1 0,1 1-1,-1-1 1,0 1 0,1 0-1,-6-2 1,7 4 4,-1-1 0,0 1-1,1 1 1,-1-1 0,0 0 0,1 0 0,-1 1 0,0 0 0,0 0 0,1-1-1,-1 1 1,0 1 0,0-1 0,0 0 0,1 1 0,-1 0 0,0-1-1,1 1 1,-1 0 0,1 0 0,-1 0 0,1 1 0,-5 2 0,1 1-41,1-1 0,-1 1 0,1 0 0,1 0 0,-1 1 0,1-1 0,0 1 0,0 0 0,1 0 0,-1 0 0,1 1 0,1-1 0,-1 1 0,1 0 0,0 0 0,-1 7 0,3-3-1231,1-11 1162,-1 0 0,0 0 0,0 1 0,0-1 0,1 0 0,-1 0 0,0 0 0,0 0 0,0 0 0,1 0 0,-1 0 0,0 0 0,0 0 0,1 1 1,-1-1-1,0 0 0,0 0 0,1 0 0,-1 0 0,0 0 0,0 0 0,0-1 0,1 1 0,-1 0 0,0 0 0,0 0 0,1 0 0,-1 0 0,0 0 0,0 0 0,0 0 0,1 0 0,-1-1 0,0 1 0,0 0 0,0 0 0,1 0 0,-1 0 0,0-1 0,0 1 0,0 0 0,0 0 0,1-1 0,13-13-2275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4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12147,'2'-5'310,"-1"0"1,0 1-1,1-1 0,0 1 1,0 0-1,1 0 1,-1 0-1,1 0 1,0 0-1,0 0 1,0 1-1,0-1 1,0 1-1,1 0 1,7-5-1,4-3 72,2 1-1,25-13 1,-23 13-240,0 1-1,0 0 1,1 2 0,0 0 0,0 2 0,26-5 0,-44 10-114,0 0-1,-1 0 1,1 1-1,0-1 1,0 1-1,-1-1 1,1 1-1,0-1 1,-1 1-1,1 0 1,0 0-1,-1 0 1,1 0-1,-1 0 1,0 0-1,1 0 1,-1 0-1,0 1 1,0-1-1,1 0 1,-1 1-1,0-1 1,0 1-1,-1 0 1,1-1-1,0 1 1,-1-1-1,1 1 1,0 0 0,-1 0-1,0-1 1,1 1-1,-1 3 1,1 4 167,0 1 1,0 0 0,-1 0 0,-2 16 0,-18 101 1253,-2 23-659,19-62-595,4 0-1,12 89 0,-11-164-187,-2-8-9,0 1 1,1 0-1,0 0 0,0-1 1,0 1-1,1 0 0,0-1 1,3 6-1,-5-10-17,0-1 0,0 0 1,0 0-1,0 0 0,0 1 0,0-1 0,0 0 0,0 0 0,0 0 0,0 0 1,1 1-1,-1-1 0,0 0 0,0 0 0,0 0 0,0 0 0,1 0 0,-1 1 1,0-1-1,0 0 0,0 0 0,1 0 0,-1 0 0,0 0 0,0 0 0,0 0 1,1 0-1,-1 0 0,0 0 0,0 0 0,0 0 0,1 0 0,-1 0 0,0 0 1,0 0-1,0 0 0,1 0 0,-1 0 0,0 0 0,0 0 0,0 0 0,1 0 1,-1 0-1,0-1 0,0 1 0,0 0 0,1 0 0,-1 0 0,0 0 1,0 0-1,0-1 0,9-15-1213,2-25-853,1-20 526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4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43 7242,'-6'8'1211,"-1"1"0,1 0 0,0 1 0,1 0 0,-7 17 0,6-11-340,1 1-1,1-1 1,-2 20-1,2-4-88,2 0 1,2 0-1,5 45 0,-5-71-678,1 1 0,0 0-1,1-1 1,-1 1 0,2-1-1,-1 1 1,0-1 0,1 0-1,0 0 1,7 9 0,-8-13-80,-1 0-1,1 0 1,0 0 0,0 0-1,0 0 1,1 0 0,-1-1 0,0 1-1,1-1 1,-1 0 0,1 0-1,0 0 1,-1 0 0,1 0-1,0 0 1,-1-1 0,1 1 0,0-1-1,0 0 1,-1 1 0,1-1-1,0-1 1,0 1 0,0 0-1,-1-1 1,1 1 0,3-2 0,2-2-10,0 1 0,0-1 1,0-1-1,-1 1 0,0-1 1,0 0-1,0-1 0,-1 0 1,1 0-1,-2-1 0,1 1 1,-1-1-1,1 0 0,-2-1 1,1 1-1,3-9 0,4-9 10,-1-2 0,-1 1 1,11-46-1,-18 60-17,0 0 1,-1 0 0,-1 0 0,0 0 0,-1 0-1,0 0 1,-3-22 0,2 29-4,0 0-1,0 1 1,-1-1-1,1 0 1,-1 1 0,0 0-1,-1-1 1,1 1 0,-1 0-1,0 0 1,0 1-1,0-1 1,0 1 0,-1-1-1,1 1 1,-1 0-1,0 0 1,0 0 0,0 1-1,0 0 1,0-1-1,-7-1 1,2 1 10,1 0 0,-1 1-1,0 0 1,0 0 0,0 1-1,0 0 1,0 0 0,0 1 0,0 1-1,0-1 1,0 2 0,0-1 0,-10 4-1,13-3-97,0 0-1,1 0 0,-1 1 0,1 0 0,0 0 0,0 0 0,0 1 0,0-1 0,0 1 0,1 0 0,0 1 0,0-1 0,0 1 0,0 0 1,1 0-1,0 0 0,0 0 0,0 1 0,0-1 0,-1 8 0,2 1-1585,6-10 502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8:4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19 196 8682,'-2'2'618,"0"0"1,1 0 0,-1 0-1,1 0 1,-1 1-1,1-1 1,-1 0 0,1 1-1,0-1 1,0 0-1,1 1 1,-2 3 0,2-3-285,-1 0 0,1 0 0,0 0 0,0 0 0,1 0 0,-1 0 0,1 0 0,-1 0 0,3 5 0,1 3-219,2-1 0,-1 1 0,2-1-1,11 15 1,-2-1 621,16 23-220,0-1-139,-2 2 0,41 88 0,-69-131-368,0-1 0,0 1 0,-1 0 1,0-1-1,0 1 0,0 0 0,-1 0 0,0 0 1,0 0-1,-1 7 0,1-9-3,-1-1-1,1 1 1,-1-1-1,0 0 1,0 1 0,0-1-1,-1 0 1,1 0-1,0 1 1,-1-1 0,1-1-1,-1 1 1,0 0-1,0 0 1,0 0-1,0-1 1,0 1 0,0-1-1,0 0 1,0 1-1,-4 0 1,1 0-1,0 0 0,0 0 0,-1 0 0,1-1 1,0 0-1,-1 0 0,1 0 0,-1-1 0,1 0 0,-1 0 0,1 0 0,0 0 0,-1-1 1,1 0-1,-1 0 0,1-1 0,0 0 0,0 0 0,0 0 0,0 0 0,0-1 0,0 0 1,1 0-1,-1 0 0,1 0 0,0-1 0,0 1 0,0-1 0,0 0 0,1-1 0,-1 1 1,1-1-1,0 1 0,1-1 0,-1 0 0,1 0 0,0 0 0,0 0 0,1 0 0,-1-1 1,1 1-1,0-1 0,1 1 0,-1 0 0,1-1 0,0 1 0,1-7 0,2-14-7,1 2 1,1-1-1,1 0 0,1 1 0,1 0 0,22-42 0,85-128 8,-94 160-8,2 0 3,-13 21 87,0-1 1,-2 0 0,0 0-1,9-21 1,-17 34-54,1 0-1,-1-1 1,0 1-1,0 0 1,1 0-1,-1-1 1,0 1-1,0 0 1,0 0-1,0-1 1,0 1-1,-1 0 1,1 0-1,0 0 1,-1-1-1,1 1 1,-1 0-1,1 0 1,-1 0-1,1 0 1,-1 0-1,0 0 1,1 0-1,-1 0 1,0 0-1,0 0 1,0 0-1,0 0 1,0 0-1,0 1 1,0-1 0,0 0-1,0 1 1,0-1-1,0 1 1,0-1-1,-1 1 1,1-1-1,0 1 1,0 0-1,-1 0 1,1 0-1,0 0 1,-3 0-1,-4-1 83,-1 0 1,1 1-1,-1 0 0,1 1 0,-11 2 1,5 0-250,1 1 0,0 0 0,0 1 1,0 1-1,0 0 0,1 0 0,0 1 1,0 1-1,1 0 0,0 1 0,0 0 1,1 1-1,-9 11 0,-1 16-776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46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7434,'0'6'8151,"10"113"-4806,-1-32-2700,-6 19-455,-4-57-126,3 0 0,9 48-1,-1-69-46,-10-28-15,0 1 0,1-1-1,-1 1 1,1-1 0,-1 1-1,1-1 1,-1 1 0,1-1-1,-1 1 1,1-1 0,0 0-1,-1 1 1,1-1 0,-1 0-1,1 0 1,0 1 0,-1-1-1,1 0 1,0 0 0,-1 0-1,1 0 1,1 0 0,1-1 3,0 0 0,0 0 0,0 0 0,0-1 1,0 1-1,-1-1 0,1 0 0,0 0 0,-1 0 0,1 0 1,-1 0-1,3-5 0,5-3 19,-8 8-16,0-1 0,-1 1 0,1 0 0,0 0 0,0 0-1,1 0 1,-1 0 0,0 1 0,0-1 0,1 0 0,-1 1 0,1 0 0,0 0 0,-1 0 0,1 0 0,0 0 0,0 0 0,-1 1 0,1-1 0,0 1 0,0 0 0,0 0 0,0 0 0,4 1 0,25 6 37,38 13 0,20 5-18,-61-19-15,59 14 123,-79-17-70,0 0 0,0 1 0,0 0 0,0 1 0,0 0 0,14 11 0,-17-12-1,0 1 0,0-1 0,0 0 0,1-1 0,-1 1 1,1-1-1,0 0 0,12 2 0,-1-1 62,0-1 0,22 0 0,-16-2 1,25 5 150,57 14 0,-68-12-217,-1-1-1,1-2 0,48 1 0,-10-9-9,-38 1 62,1 1 0,76 8 0,-58 6-48,-43-9-58,0 0 1,0-1-1,1-1 0,-1-1 1,29 0-1,56-14 56,-63 7-16,53-2 0,-75 7-38,0 2 1,0 0-1,0 1 1,0 0-1,-1 1 1,1 1-1,17 7 1,-12-3 1,-11-4-4,1-1 0,-1 1-1,1-1 1,0 0-1,0-1 1,1 0 0,-1-1-1,0 0 1,14 0-1,-11-3 6,-1 0 0,1 0 0,15-7-1,-19 6 1,-1 0-1,1 1 0,0 0 1,0 0-1,0 1 0,0-1 0,0 2 1,0-1-1,0 1 0,14 2 0,-11 0-9,0-1 0,0-1-1,0 0 1,1-1-1,-1 0 1,0 0-1,0-1 1,0-1-1,-1 0 1,14-5-1,-5 2 0,-1 1-1,27-3 0,-9 6 14,0 2 0,54 7 0,8 0-6,-67-8 1,60-9 1,-67 6-6,0 1 0,1 1 1,0 1-1,28 3 0,-18 3 8,-25-2-6,0-2 0,0 1 0,0-2 0,20 0 0,-16-2-6,0 1-1,0 1 1,0 0-1,0 0 1,0 1-1,-1 1 1,24 6-1,-17-4 2,-1-1-1,1-2 1,0 1 0,-1-2-1,1-1 1,0 0-1,32-8 1,-19 4 0,41 0 0,-72 5 23,-20-1-604,16 1 475,0-1 0,-1 1 0,1-1 0,0 1 0,0-1 0,0 0 0,0 0 1,0 0-1,0 0 0,0-1 0,0 1 0,0 0 0,1-1 0,-1 1 0,0-1 0,1 0 1,-1 1-1,1-1 0,-2-4 0,-10-31-832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50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3351 1 2801,'0'1'309,"0"-1"0,0 1 0,0-1 0,0 1 1,0 0-1,0-1 0,0 1 0,0 0 0,0-1 1,0 1-1,-1-1 0,1 1 0,0 0 0,0-1 1,-1 1-1,1-1 0,0 1 0,-1-1 0,1 1 1,-1-1-1,1 1 0,-1-1 0,1 1 0,0-1 1,-1 0-1,0 1 0,1-1 0,-1 0 0,1 1 1,-1-1-1,1 0 0,-1 0 0,0 0 0,1 0 1,-2 1-1,1-1-202,0 0 1,1 0 0,-1 0 0,0 1-1,0-1 1,0 0 0,1 1-1,-1-1 1,0 1 0,1-1 0,-1 1-1,0-1 1,1 1 0,-1-1-1,0 1 1,1 0 0,-1-1 0,1 1-1,-1 0 1,1-1 0,0 1-1,-1 0 1,0 1 0,-3 13 262,0 0 0,1 1 0,1-1 0,0 1 0,1 20 0,9 84 647,-4-80-663,-2 70 0,-22 325 403,21-392-746,1-30 2,-2 1 0,1 0-1,-2 0 1,0-1 0,0 1 0,-2 0 0,-3 14 0,4-25 22,0-1 0,0 0 1,0 0-1,0 0 0,0 0 1,-1 0-1,1 0 0,-1 0 1,1-1-1,-1 1 0,0-1 1,1 0-1,-1 0 0,0 0 1,0 0-1,0 0 0,0-1 1,0 1-1,0-1 0,0 0 1,0 0-1,0 0 0,-5-1 1,-16-4 89,-3-1-47,0 0 1,-1 2-1,-34 0 0,13 2 852,62 62-751,-8-40-169,-1-1-1,0 1 1,-2 0 0,0 0 0,-1 0 0,-1 0 0,-5 39-1,1 11 13,-1-10 41,-2-1-1,-24 97 1,12-68 66,-27 141 167,37-182-214,-4 79 0,11-94-64,-2-3 2,-15 57 0,12-60-19,1 1-1,-5 51 1,10-58 8,1-2 3,-1-1 0,0 0 0,-7 26-1,4-25-11,0 2 1,1-1-1,2 0 0,0 0 0,1 22 0,16 96-10,-10-105 7,-2-1 1,-1 1-1,-1 1 0,-2-1 1,-5 48-1,0-39 9,1 1 1,2-1-1,2 1 1,6 41-1,-5-63 4,0 0 0,-1 0 0,-1 1 0,-1-1 0,-6 26 0,0 2-8,2 0 0,1 1-1,4 56 1,-5 51-30,0-102 35,-19 89 0,-7-75 97,32-67-102,-1 0 0,1-1 0,-1 1 0,1 0-1,-1 0 1,1-1 0,-1 1 0,0-1 0,0 1-1,1-1 1,-1 1 0,0-1 0,0 1 0,1-1-1,-1 1 1,0-1 0,0 0 0,0 0 0,0 1 0,0-1-1,1 0 1,-1 0 0,0 0 0,0 0 0,0 0-1,0 0 1,0 0 0,0 0 0,0-1 0,0 1-1,1 0 1,-1 0 0,0-1 0,0 1 0,-1-1 0,-37-16 75,31 12-50,-73-42 355,62 35-287,-1 0-1,0 1 1,-39-15 0,49 23-89,-1 1-1,1 0 1,-1 1-1,1 0 1,-1 1 0,1 0-1,-1 1 1,-16 3-1,-11 4 41,-36 13-1,35-10-50,-435 142-45,450-144 67,0-2 1,0 0 0,-1-2 0,0 0 0,0-2 0,-47 0-1,-148-21 273,37-1-82,119 17-169,-120-8 129,121 6-145,-109 7 0,-62 21-21,164-15 35,-108 21-50,40-5 36,126-18-145,11-6-775,5-4-1250,7-12 908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51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671 1 6025,'-2'3'7199,"1"6"-3439,-4 61-1909,24 581 879,-13-538-2525,17 101 35,0 26-127,-22-217-99,0 31 107,-2-53-117,1 0 1,-1 0-1,1 0 0,-1 0 1,1-1-1,-1 1 0,0 0 1,1 0-1,-1-1 0,0 1 1,0 0-1,0-1 0,1 1 1,-1-1-1,0 1 0,0-1 0,0 1 1,0-1-1,0 0 0,0 1 1,0-1-1,0 0 0,0 0 1,0 0-1,0 0 0,0 0 1,0 0-1,0 0 0,0 0 1,0 0-1,0 0 0,-2-1 1,-36-7 235,39 8-235,-12-3 81,0 1 0,-1 1 0,-18-1 0,20 2-31,0-1 1,-1 0-1,1 0 1,-21-7 0,5-2 28,-1 1 0,1 1 0,-2 2 0,1 0 0,-54-2 0,51 8-69,1-1 12,1 1-1,-1 2 1,0 1 0,-29 6 0,55-8-33,0 0-1,0 0 1,0 1-1,0-1 1,1 1-1,-1 0 1,0 0-1,1 0 1,-1 1 0,1-1-1,0 1 1,0 0-1,0-1 1,0 2-1,0-1 1,1 0-1,-1 0 1,-2 7-1,5-10-47,0 1 0,0-1-1,-1 0 1,1 0 0,0 0-1,0 1 1,0-1-1,0 0 1,0 0 0,0 0-1,0 1 1,0-1-1,0 0 1,0 0 0,0 0-1,-1 0 1,1 1 0,0-1-1,0 0 1,0 0-1,0 0 1,0 0 0,-1 0-1,1 0 1,0 0 0,0 1-1,0-1 1,-1 0-1,1 0 1,0 0 0,0 0-1,0 0 1,-1 0 0,1 0-1,0 0 1,0 0-1,0 0 1,-1 0 0,1 0-1,0 0 1,0 0-1,0 0 1,-1 0 0,1 0-1,0 0 1,0 0 0,0 0-1,0-1 1,-1 1-1,1 0 1,0 0 0,0 0-1,0 0 1,0 0 0,-1-1-1,-6-14-3670,-2-15 1252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52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8 4713,'0'-1'302,"-1"1"0,1-1 0,-1 0 0,0 1 0,1-1 0,-1 1-1,0-1 1,1 1 0,-1 0 0,0-1 0,0 1 0,1 0 0,-1-1 0,0 1 0,0 0 0,0 0 0,1 0 0,-1 0-1,0 0 1,0 0 0,0 0 0,0 0 0,1 0 0,-1 0 0,0 0 0,0 0 0,0 1 0,1-1 0,-1 0 0,0 1 0,0-1-1,1 0 1,-2 2 0,0 1-28,0 0 0,1 0 0,0 0 0,-1 0 0,1 0 0,0 0 0,1 1 0,-2 2 0,-2 22 583,0 1 0,1 55 0,3-48-721,-6 46 0,-4-17-107,-25 196 150,35-259-178,-1-1 1,1 0-1,0 0 0,0 0 1,0 1-1,0-1 0,0 0 1,1 0-1,-1 0 0,0 1 1,1-1-1,-1 0 0,0 0 0,1 0 1,-1 0-1,1 0 0,0 0 1,-1 0-1,1 0 0,0 0 1,0 0-1,0 0 0,-1 0 1,1 0-1,0 0 0,0-1 1,0 1-1,0 0 0,0-1 0,1 1 1,-1-1-1,0 1 0,0-1 1,0 0-1,2 1 0,4 0 13,-1 0-1,1-1 1,0 0-1,0 0 1,8-2-1,4 1 15,-4 1 74,-1-1-1,0-1 1,0 0-1,0 0 1,0-2-1,16-5 1,-20 6-26,0-1 1,1 2 0,-1-1-1,1 2 1,-1-1-1,17 1 1,-24 1-70,-1 0 1,0 0-1,1 1 1,-1-1-1,1 1 1,-1-1-1,0 1 1,1 0-1,-1 0 1,0 0-1,0 0 1,0 1-1,1-1 1,-1 0-1,-1 1 1,1-1-1,0 1 1,0 0-1,0 0 1,-1 0-1,1 0 1,-1 0-1,0 0 1,0 0-1,1 0 1,-1 0-1,-1 1 1,1-1-1,0 0 1,0 1-1,-1-1 1,0 1-1,1 3 1,2 33 30,-5 75 0,1 20 31,1-94-58,-1-32-17,1 0 0,0 0 0,0 0 0,0 0 1,1 0-1,0 0 0,1-1 0,0 1 0,0 0 1,4 7-1,-5-14 7,0 1 1,1-1 0,-1 0-1,1 1 1,-1-1 0,1 0-1,-1 0 1,1 0-1,0-1 1,0 1 0,-1 0-1,1-1 1,0 1 0,0-1-1,0 1 1,0-1 0,0 0-1,0 0 1,3 0-1,44-4 35,-35 2-50,173-11 24,-158 13-10,0 1 0,0 1 0,0 1 0,38 11 0,-57-12 4,-1 1 0,1 0 0,-1 1 0,0 0 0,0 1 0,-1 0 0,1 0 1,-1 1-1,0 0 0,-1 0 0,1 1 0,12 14 0,-19-18-3,0-1 0,0 1-1,0-1 1,0 1 0,0 0 0,0-1-1,-1 1 1,1 0 0,-1 0 0,0-1 0,0 1-1,0 0 1,0 0 0,-1 0 0,1-1-1,-1 4 1,-19 49 13,17-47-12,-1 1-1,1-1 1,0 1-1,-2 15 1,5-19 0,0-1 0,1 0 0,0 1 0,0-1 0,0 0 0,0 0 0,1 0-1,0 0 1,-1 0 0,2 0 0,-1 0 0,0 0 0,6 6 0,10 18 11,-17-24-14,0-1 1,0 0-1,1 0 1,0 1-1,-1-1 0,1 0 1,0 0-1,1-1 1,-1 1-1,0 0 1,1-1-1,0 1 1,-1-1-1,1 0 1,0 0-1,0 0 0,0 0 1,1-1-1,-1 1 1,0-1-1,1 0 1,-1 0-1,0 0 1,1 0-1,-1-1 0,1 1 1,0-1-1,4 0 1,17 1-36,107 8 1060,258-18 0,-285 1-734,-78 14-278,-20-1-2361,-13-16 1456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29:4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24575,'4'1'0,"0"-1"0,-1 1 0,1 0 0,0 0 0,0 0 0,-1 1 0,1-1 0,0 1 0,-1 0 0,0 0 0,1 0 0,-1 0 0,0 0 0,0 1 0,3 3 0,41 49 0,-29-31 0,-5-6 0,0 0 0,-2 2 0,0-1 0,16 42 0,14 28 0,-33-73 0,-1 1 0,0 1 0,-2-1 0,7 30 0,-8-26 0,2 0 0,11 29 0,10-100 0,0-10 0,-2-1 0,22-85 0,-22 17 0,1-53 0,-25 180 0,1-13 0,1 1 0,1-1 0,0 1 0,1 0 0,0 0 0,1 1 0,1 0 0,0 0 0,0 0 0,2 1 0,12-15 0,-9 14-1365,-3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54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1 6489,'-6'20'8784,"5"16"-7117,1-6-1098,-19 183 401,14 302 0,5-496-952,0-9-8,0 0 0,1 1 0,0-1 0,0 0 0,1 1 0,1-1 0,3 10 0,-6-19-9,1-1 1,-1 1-1,1-1 1,-1 1-1,1-1 1,-1 1-1,1-1 1,0 1-1,-1-1 1,1 0-1,0 1 1,-1-1-1,1 0 1,0 0-1,-1 1 0,1-1 1,0 0-1,0 0 1,-1 0-1,1 0 1,0 0-1,0 0 1,-1 0-1,1 0 1,0 0-1,0 0 1,-1 0-1,1-1 1,0 1-1,-1 0 1,1 0-1,0-1 1,28-12 45,-22 9-31,7-1-6,-1 0 0,1 1 0,0 1 0,0 0 1,0 1-1,26-1 0,89 7 177,-96-1-70,-12-2-54,-1 1 1,1 1-1,25 7 1,-40-8-49,1 0 0,-1 0 1,0 1-1,0 0 0,0 0 0,0 1 1,-1-1-1,1 1 0,-1 1 0,0-1 0,0 1 1,0-1-1,-1 1 0,5 7 0,2 6 46,-1 0-1,0 1 1,-2 0-1,0 1 0,-1 0 1,-1 0-1,-1 0 0,-1 1 1,0 0-1,0 28 1,9 354 153,-11-217-195,-1-168-19,0 1 0,-2-1 0,0 0 1,-1 1-1,-1-1 0,-1 0 0,-7 24 0,10-40 6,0-1 0,-1 1-1,1 0 1,0-1 0,0 1 0,-1-1-1,1 0 1,-1 1 0,1-1-1,-1 0 1,0 0 0,1 0 0,-1 0-1,0 0 1,0 0 0,0-1-1,0 1 1,1-1 0,-1 1 0,0-1-1,0 0 1,0 1 0,0-1-1,0 0 1,0 0 0,-4-1 0,-5 0 12,1-1 1,-1 0 0,-16-6 0,24 7-17,-138-55 56,3 1 0,71 35-24,-101-16 0,132 31-17,-1 1-1,0 3 1,0 1-1,-60 7 1,-36 16 86,135-24-331,3-1-385,0 0 0,0 0-1,-1 0 1,1-1 0,-1 1 0,0-1 0,7-6 0,10-14-1332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56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1022 2 3169,'-20'-1'4320,"19"9"1892,5 13-5306,-5 62 309,4 0 1,16 89-1,-7-101-1094,-3 1-1,-4 0 0,-2 1 0,-8 81 1,3-137-112,-1 0 0,-1 0 0,0 0 0,-1-1 0,-10 23 0,15-38-4,0 0-1,-1 0 0,1 0 1,0-1-1,0 1 0,0 0 1,-1-1-1,1 1 0,0 0 1,-1 0-1,1-1 0,-1 1 1,1-1-1,0 1 1,-1 0-1,1-1 0,-1 1 1,0-1-1,1 1 0,-1-1 1,1 1-1,-1-1 0,0 0 1,1 1-1,-1-1 0,0 0 1,0 1-1,1-1 0,-1 0 1,0 0-1,0 0 0,1 0 1,-1 0-1,0 0 0,0 0 1,1 0-1,-1 0 0,0 0 1,0 0-1,0 0 0,1 0 1,-1-1-1,0 1 0,1 0 1,-1 0-1,0-1 0,1 1 1,-1-1-1,0 1 0,0-1 1,-10-5 26,1 0 0,-1-1 0,1-1 0,1 1-1,-13-13 1,15 13-24,1 1-1,-1-1 0,0 1 0,-1 1 0,0 0 0,0 0 1,0 0-1,0 1 0,-1 0 0,-12-4 0,20 8 7,0 0-1,1-1 1,-1 1 0,0 0-1,0-1 1,1 1-1,-1 0 1,0 0-1,0 0 1,0 0 0,0 0-1,0 0 1,1 0-1,-1 0 1,0 0 0,0 0-1,0 1 1,1-1-1,-1 0 1,0 0 0,0 1-1,0-1 1,1 0-1,-1 1 1,0-1-1,1 1 1,-1-1 0,0 1-1,1 0 1,-1-1-1,1 1 1,-1-1 0,1 1-1,-1 0 1,1 0-1,-1-1 1,1 1 0,0 0-1,-1 0 1,1-1-1,0 1 1,0 0-1,-1 0 1,1 1 0,-5 10-24,-14 19 90,16-26-76,-1 0 1,1 0 0,0 0 0,0 1 0,1 0 0,-3 6 0,2 2-3,0-1 1,1 0-1,1 1 1,0-1-1,2 24 1,12 69 15,-4-47-13,0 3-2,-2-14 2,1 65 0,-8-113 1,0 1 0,0-1 0,0 1 0,0-1 0,0 0 0,0 1 0,0-1 0,0 1 0,0-1 0,-1 1 0,1-1 0,0 0 0,0 1 0,0-1 0,-1 1 0,1-1 0,0 0 0,-1 1 0,1-1 0,0 0 0,-1 1 0,1-1 0,0 0 0,-1 0 0,1 1 0,-1-1 0,1 0 0,0 0 0,-1 0 0,1 0 0,-1 0 0,1 1 0,-1-1 0,1 0 0,-1 0 0,1 0 0,0 0 0,-1 0 0,1 0 0,-1 0 0,1 0 0,-1-1 0,1 1 0,-1 0 0,-26-8 348,15 3-49,4 5-235,1-1 0,-1-1-1,1 1 1,-1-1 0,1 0-1,0-1 1,0 0 0,-8-4-1,7 3-3,-1 0 1,-1 0-1,1 1 0,-13-3 1,-7 5 59,1 0 0,-1 2 0,0 1 0,-55 12 0,47-8 23,15-2-71,-1 1-1,2 1 0,-1 1 1,0 1-1,-30 17 0,9 0 5,-58 43 0,69-50-475,32-18 251,-1 0 1,1 0-1,0 1 1,-1-1-1,1 0 0,-1 0 1,1 0-1,-1 0 1,1 0-1,-1 0 1,1 0-1,0 0 1,-1 0-1,1 0 1,-1 0-1,1 0 1,-1 0-1,1-1 1,-1 1-1,1 0 1,0 0-1,-1 0 1,1-1-1,-1 1 1,1 0-1,0 0 1,-1-1-1,1 1 1,0 0-1,-1-1 1,1 1-1,0 0 1,0-1-1,-1 1 1,1-1-1,0 1 1,0 0-1,0-1 0,0 1 1,-1-1-1,1 1 1,0-1-1,0 0 1,-4-23-1968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2:10:57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32 6465,'0'-2'700,"0"-1"0,0 1 0,0 0 0,0 0 0,-1 0 0,1-1 0,0 1 0,-1 0 0,0 0 0,1 0 0,-1 0 0,-2-2 0,3 4-642,0 0 0,0-1 1,0 1-1,0 0 1,0 0-1,0 0 0,-1 0 1,1 0-1,0 0 0,0 0 1,0 0-1,0 0 1,0 0-1,-1 0 0,1 0 1,0 0-1,0 0 0,0 0 1,0 0-1,-1 0 1,1 0-1,0 0 0,0 0 1,0 0-1,0 0 0,0 0 1,-1 0-1,1 0 1,0 0-1,0 0 0,0 1 1,0-1-1,0 0 0,0 0 1,0 0-1,-1 0 1,1 0-1,0 0 0,0 0 1,0 1-1,0-1 0,0 0 1,0 0-1,0 0 1,0 1-1,-6 16 797,4 9-601,0-1-1,2 1 0,1 0 0,6 36 0,0 29-190,-6-73-51,-1 0 1,-1-1-1,0 1 1,-2 0 0,0 0-1,-1-1 1,0 0-1,-12 27 1,6-16 19,7-18-10,-1 0 1,0 0-1,-1-1 1,-10 18-1,14-27-21,1 1 0,-1 0 0,0-1 0,0 1 0,1 0 0,-1-1 0,0 1 0,0-1 0,0 0 0,0 1 0,0-1 1,0 1-1,1-1 0,-1 0 0,0 0 0,0 0 0,0 0 0,0 0 0,0 1 0,0-2 0,0 1 0,0 0 0,0 0 0,0 0 0,0 0 0,0-1 0,0 1 0,0 0 0,0-1 0,0 1 0,-1-1 0,-33-23 34,5 5-19,29 18-15,0 1 1,-1-1-1,1 1 1,0-1-1,-1 1 0,1 0 1,0 0-1,-1-1 1,1 1-1,-1 0 0,1 0 1,-1 1-1,1-1 0,0 0 1,-1 0-1,1 1 1,0-1-1,-1 1 0,1-1 1,0 1-1,-1 0 1,1-1-1,0 1 0,0 0 1,0 0-1,-2 1 0,2-1 1,1-1-1,-1 1 1,0-1-1,1 0 1,-1 1-1,0-1 1,1 0-1,-1 0 1,0 1-1,0-1 1,1 0-1,-1 0 0,0 0 1,1 0-1,-1 0 1,0 0-1,0 0 1,1 0-1,-2 0 1,2-1-1,-1 1 1,0 0-1,1 0 1,-1 0 0,1 0-1,-1 0 1,1 0-1,-1 0 1,1 0 0,-1 0-1,0 0 1,1 0-1,-1 1 1,1-1 0,-1 0-1,1 0 1,-1 0-1,1 1 1,-1-1 0,1 0-1,-1 1 1,1-1-1,-1 0 1,1 1 0,-1-1-1,1 1 1,0-1-1,-1 0 1,1 1 0,0-1-1,-1 1 1,1-1-1,0 1 1,0-1 0,-1 2-1,0 7 2,-1-1-1,1 1 0,1 0 1,0 0-1,0 0 0,1 0 1,0 0-1,0-1 1,1 1-1,0 0 0,3 8 1,1 5-1,-3-11-3,6 25-15,-2 0-1,6 67 0,4 193 9,-15-252 29,2-7-7,-3 1 0,-5 58 0,4-91 9,-1 2 5,4-7-40,12-3-9,20 5 76,60-4 0,-67 2 76,0 1 0,0 1 0,38 8 0,23 2 352,-32-11 10,66-7 0,5 0 161,-128 6-686,0 0 0,0-1 0,0 1 0,1-1 0,-1 1 0,0-1 0,0 1 0,0-1 0,0 1 0,-1-1 0,1 1-1,0 0 1,0-1 0,0 1 0,0-1 0,0 1 0,0-1 0,-1 1 0,1 0 0,0-1 0,0 1 0,-1-1 0,1 1 0,0 0 0,-1-1 0,1 1 0,0 0 0,-1 0 0,1-1 0,0 1 0,-1 0-1,1 0 1,-1-1 0,-3-4-240,-16-25-286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15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8777 10626,'3'-1'248,"-1"1"1,0-1-1,0 0 0,0 1 0,0-1 0,0 0 1,0 0-1,0 0 0,-1 0 0,1-1 1,0 1-1,-1 0 0,1-1 0,0 1 0,-1-1 1,0 0-1,1 0 0,-1 1 0,1-3 0,23-41 459,-20 35-254,30-57 624,3 2 0,47-61 0,-53 86-877,1 2 0,2 0 1,1 3-1,42-32 0,0 7-43,8-4 139,137-136 0,-152 121-130,54-55 95,117-61 118,-158 132-233,117-111 1,41-94-5,53 5-38,8-8 42,-280 247-132,102-104 87,162-130 0,28-7-27,-220 173-56,252-229 52,-258 247-43,147-131 23,-124 96-10,260-237 87,-359 334-122,298-268 88,-261 230-82,341-323 48,-250 253-38,142-157 0,-214 201-24,118-99 0,-150 144 6,219-186 16,-178 144-12,79-95 1,-88 89-2,3 3 0,125-100-1,-85 86 20,140-145 0,-203 182-20,37-42-6,154-132 1,-96 109 0,156-165 0,-209 191 25,195-154-1,-169 156-17,155-153 0,-188 161-10,99-75 1,-134 121 3,0 2-1,3 2 0,106-47 1,-128 66-14,-2-1 0,1-1 1,-2-1-1,0-1 0,-1-2 0,27-24 0,-49 38-261,1 1-1,-1 0 1,0-1-1,-1 0 0,1 0 1,-1 0-1,0 0 1,0-1-1,-1 1 0,1-1 1,-1 0-1,1-6 0,9-30-1005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4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0 892 10482,'8'-20'2574,"1"1"-1,21-33 1,-11 23-1253,25-27 0,101-93-112,353-273-897,-417 357-1301,-10 6-5490,-39 38 3880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4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1 630 9538,'0'-2'2625,"1"-2"-601,5-6-488,8-8-463,7-3-41,7-10-88,9-4-160,10-4-336,9-1-160,17-4-224,17-3-8,8-8-224,0-4-312,-7-8-864,-16-8-344,-1-7 775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5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0 363 9546,'0'2'1208,"5"0"785,-1 1-305,8-3-688,6-3-184,3-8-103,3-6-73,8-10-176,1-2-128,9-10-200,12 0-80,15-3-272,18-3-416,27-9-2929,4-9 2329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5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1 339 6921,'5'-4'1553,"5"-3"1159,6 2-575,3-11-761,6-6-528,10-13-360,4-2-103,10-7-185,5 4-64,9-1-368,9-1-481,12-3 441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5.9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0 295 3729,'9'5'1280,"2"-1"1753,13-1-345,1-4-351,1-5-401,0-8-872,6-1-215,5-10-281,6-1-152,14-9-208,11-5-112,18-9-704,14-1-464,-20 5 559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7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29 3449,'-8'31'5024,"0"-3"-2850,2-1 0,-4 34 0,9-55-2080,0 1 1,1 0-1,0-1 1,1 1-1,-1 0 1,1-1-1,0 1 1,1 0 0,0-1-1,0 0 1,0 1-1,1-1 1,0 0-1,5 9 1,-7-14-86,0 0-1,-1 0 1,1 0 0,0 0 0,0 0 0,0 0-1,0 0 1,0 0 0,0 0 0,0-1 0,0 1-1,0 0 1,0-1 0,1 1 0,-1 0 0,0-1-1,0 0 1,1 1 0,-1-1 0,0 0 0,1 0 0,-1 1-1,0-1 1,1 0 0,1-1 0,-1 1 8,1-1-1,-1 0 1,0 0 0,0 0 0,0-1 0,0 1 0,0 0-1,0-1 1,0 1 0,0-1 0,0 0 0,2-3 0,4-6 77,0 0 0,-1-1 1,9-22-1,-8 17-14,-2 1-1,7-28 1,-11 39-66,-1-1 1,0 1-1,0-1 0,-1 0 1,0 1-1,0-1 1,0 1-1,-1-1 0,1 0 1,-1 1-1,-1-1 0,-1-6 1,2 11-3,1-1 1,-1 1 0,1 0-1,-1 0 1,0-1-1,1 1 1,-1 0 0,0 0-1,0 0 1,0 0 0,0 0-1,0 0 1,0 0-1,0 0 1,0 0 0,-1 1-1,1-1 1,0 0 0,0 1-1,-1-1 1,1 1-1,0-1 1,-1 1 0,-1-1-1,1 1 5,0 1 0,0-1 0,0 0-1,0 1 1,0-1 0,-1 1 0,1 0 0,0 0-1,0 0 1,0 0 0,1 0 0,-1 0 0,-3 3-1,-1 1 7,0 0 0,1 1-1,0-1 1,0 1 0,0 1 0,1-1-1,-7 12 1,6-6-16,1 0 0,1 0 0,-1 1 0,2-1 0,0 1 0,-1 22 0,3-30-5,0 1 0,0 0 0,0 0 1,1-1-1,0 1 0,0 0 0,0-1 0,1 1 1,0-1-1,0 1 0,0-1 0,1 0 1,0 0-1,0 0 0,0 0 0,8 8 1,-10-11 0,1-1 0,0 1 0,0-1 1,0 0-1,0 1 0,0-1 1,0 0-1,0 0 0,0 0 0,0-1 1,1 1-1,-1 0 0,0-1 1,1 1-1,-1-1 0,0 0 0,1 0 1,-1 0-1,4 0 0,-2-1 5,0 0 0,-1-1 0,1 1 0,-1 0 0,1-1 0,-1 0 0,1 0 0,-1 0 0,0 0 0,6-6 0,0-1 20,0-1 0,-1 0 0,0 0-1,-1-1 1,0 0 0,6-14 0,-7 12 0,0 0 1,-1 0-1,-1 0 0,0-1 1,-1 0-1,0 1 1,0-16-1,-3 26-23,1-1 1,-1 1-1,0-1 0,0 0 0,-1 1 1,1-1-1,-1 1 0,0 0 0,0-1 1,0 1-1,0-1 0,-1 1 0,1 0 0,-1 0 1,0 0-1,0 0 0,0 0 0,0 0 1,0 1-1,-1-1 0,1 1 0,-1-1 1,0 1-1,0 0 0,1 0 0,-1 0 0,-1 0 1,1 1-1,0-1 0,0 1 0,-1 0 1,1 0-1,-6-1 0,5 1 2,1 1 0,-1-1 0,0 1-1,0 0 1,1 0 0,-1 0 0,0 1 0,0-1-1,0 1 1,1 0 0,-1 0 0,0 0 0,1 0-1,-1 1 1,1 0 0,-6 3 0,4-1 0,0 0 0,-1 1 1,1-1-1,1 1 0,-1 0 0,1 1 1,0-1-1,-6 12 0,4-5 0,0 0 1,1 0-1,0 0 0,1 1 0,1-1 1,0 1-1,1 0 0,0 1 0,0 16 0,2-24 0,1 0 0,-1 0-1,1 0 1,1 0-1,-1 0 1,1 0-1,0-1 1,0 1-1,1-1 1,-1 1-1,1-1 1,1 0-1,4 7 1,-6-11-5,-1 1 1,1 0-1,0 0 0,0-1 1,0 1-1,0-1 0,1 1 1,-1-1-1,0 0 0,1 0 1,-1 0-1,1 0 0,-1 0 1,1-1-1,-1 1 0,1-1 1,-1 0-1,1 1 0,-1-1 1,1 0-1,0-1 0,-1 1 1,1 0-1,-1-1 0,1 1 1,-1-1-1,1 0 0,-1 0 1,1 0-1,-1 0 0,0 0 1,0-1-1,3-1 0,2-2 3,0-1 0,0-1 0,0 1 0,-1-1 0,0 0 0,0 0 0,-1-1 1,0 1-1,0-1 0,-1-1 0,0 1 0,0 0 0,-1-1 0,0 0 0,0 0 0,-1 0 0,1-13 0,-3 19 0,0 0 1,0 0-1,-1 0 0,1 0 0,-1 0 1,1 0-1,-1 0 0,0 1 1,0-1-1,-1 0 0,1 0 1,0 1-1,-1-1 0,0 1 1,1 0-1,-1-1 0,0 1 1,0 0-1,-1 0 0,1 0 1,0 0-1,-1 0 0,1 1 0,-1-1 1,1 1-1,-6-2 0,5 1-3,0 1-1,0 0 0,0 0 1,0 0-1,0 1 0,-1-1 1,1 1-1,0 0 0,0 0 0,-1 0 1,1 0-1,0 0 0,0 1 1,-1-1-1,1 1 0,0 0 1,0 0-1,0 0 0,0 1 0,0-1 1,0 1-1,0-1 0,1 1 1,-5 4-1,1 0-4,1 1 1,0-1-1,0 1 1,0 1-1,1-1 1,1 1 0,-1 0-1,1 0 1,0 0-1,1 0 1,0 0-1,0 0 1,-1 16-1,2-13 8,1 1-1,0 0 1,0 0 0,1-1 0,1 1-1,0-1 1,0 1 0,1-1-1,6 16 1,-8-24-5,1 0 0,-1 0-1,0-1 1,1 1 0,-1-1 0,1 1 0,0-1 0,0 1-1,0-1 1,0 0 0,0 0 0,1 0 0,-1 0 0,1-1-1,-1 1 1,1-1 0,-1 1 0,1-1 0,0 0-1,0 0 1,0 0 0,3 0 0,-3-1 0,1 0 0,-1 0 0,1 0-1,0-1 1,-1 1 0,1-1 0,-1 0 0,1 0 0,-1 0 0,0-1-1,1 1 1,-1-1 0,0 0 0,0 0 0,0 0 0,0 0 0,0 0-1,3-4 1,2-3 5,0 0-1,-1 0 1,0-1-1,0 0 1,-1-1-1,0 1 1,-1-1-1,-1 0 1,1-1 0,-2 1-1,6-24 1,-8 28 1,0-1 1,-1 1 0,1-1 0,-2 1-1,1 0 1,-1-1 0,0 1-1,0 0 1,-3-10 0,2 13 3,0 0 0,0-1 0,0 1 0,0 0 0,-1 0 0,0 0 0,0 1 0,0-1 0,0 0 0,0 1 0,-1 0 0,1 0 0,-1 0 0,0 0 0,-6-3 0,7 5 2,1 0 1,-1-1 0,0 1 0,0 0-1,0 1 1,0-1 0,1 0 0,-1 1-1,0-1 1,0 1 0,0 0-1,-1 0 1,1 0 0,0 1 0,0-1-1,1 1 1,-1-1 0,0 1 0,0 0-1,0 0 1,0 1 0,1-1-1,-1 0 1,0 1 0,1 0 0,-1-1-1,1 1 1,0 0 0,0 0 0,-1 1-1,1-1 1,1 0 0,-1 1-1,0-1 1,-2 5 0,-1 3-8,0-1 0,0 0-1,1 1 1,0 0 0,1 0 0,0 0 0,0 1 0,1-1 0,0 12-1,1-11-1,1 0-1,1 1 0,0-1 0,0 0 1,1 0-1,1 0 0,-1-1 0,7 14 0,-8-21-1,0 0 1,0-1-1,0 1 0,0-1 0,1 1 0,0-1 0,-1 1 0,1-1 0,0 0 0,0 0 0,0 0 0,0 0 0,1 0 0,-1 0 1,0 0-1,1-1 0,-1 0 0,1 1 0,0-1 0,-1 0 0,1 0 0,0 0 0,0 0 0,0-1 0,-1 1 0,1-1 0,0 0 1,0 0-1,0 0 0,0 0 0,0 0 0,0-1 0,0 1 0,-1-1 0,7-2 0,-3 0-93,1-1 0,-1 0 1,1 0-1,-1-1 0,0 1 0,-1-1 0,1-1 0,-1 1 0,0-1 0,0 0 1,-1 0-1,0-1 0,0 1 0,0-1 0,-1 0 0,3-9 0,12-31-545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30:0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24575,'4'0'0,"-1"1"0,1 1 0,-1-1 0,0 0 0,1 1 0,-1 0 0,0-1 0,0 1 0,0 0 0,0 1 0,0-1 0,-1 1 0,1-1 0,-1 1 0,1 0 0,-1 0 0,0 0 0,0 0 0,0 0 0,-1 0 0,3 6 0,5 10 0,-1 0 0,8 28 0,-5 27 0,-10-63 0,0 1 0,0 0 0,1 0 0,1-1 0,0 1 0,5 12 0,-5-17 0,1 0 0,-1 1 0,1-2 0,0 1 0,1 0 0,-1-1 0,8 8 0,-10-13 0,-1 0 0,1 0 0,0 0 0,0 0 0,0 0 0,-1 0 0,1-1 0,0 1 0,0-1 0,0 1 0,0-1 0,0 0 0,0 0 0,0 0 0,1 0 0,-1 0 0,0 0 0,0 0 0,0-1 0,0 1 0,0-1 0,0 1 0,-1-1 0,1 0 0,0 0 0,0 0 0,0 0 0,-1 0 0,1 0 0,0-1 0,-1 1 0,3-3 0,13-11 0,-1 0 0,-1-1 0,0 0 0,-1-1 0,-1-1 0,-1 0 0,13-25 0,-7 7 0,0-1 0,23-79 0,-13-4 59,-19 74-771,26-78 0,-29 107-6114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8.0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458 1027 11682,'-4'-12'6081,"-11"-9"-4133,3 3-1355,-6-24 32,10 21-469,-1 1 0,-1 0 0,-1 1-1,-17-24 1,24 38-143,-1-1-1,1 2 0,-1-1 0,0 0 1,-1 1-1,1 0 0,-1 0 0,0 1 0,0 0 1,0 0-1,0 0 0,0 0 0,-1 1 1,1 0-1,-1 1 0,1 0 0,-1-1 0,-11 1 1,12 1-10,0 0 0,-1 1-1,1 0 1,0 0 0,0 0 0,0 0 0,0 1 0,0 0 0,0 1 0,0-1 0,1 1 0,-9 5-1,6-2-3,0 1 0,0 0 0,0 0-1,1 1 1,0-1 0,0 2-1,-5 8 1,2-1 4,0 1 1,2 0 0,0 1-1,1 0 1,0 0-1,2 0 1,-7 37 0,10-36 4,1 0 1,1 1 0,0-1 0,1 0-1,1 0 1,8 31 0,-7-38-10,0-1-1,1 0 1,0 1 0,1-2 0,1 1 0,-1 0-1,2-1 1,-1 0 0,1-1 0,1 0 0,13 13-1,-18-19 0,0 1 0,0-2 0,1 1 0,-1 0 0,1-1 0,0 0 0,0 1 0,0-1 0,0-1-1,0 1 1,0-1 0,0 0 0,1 0 0,-1 0 0,0 0 0,1-1 0,-1 1 0,1-1 0,-1 0 0,0-1-1,1 1 1,-1-1 0,1 0 0,-1 0 0,0 0 0,0-1 0,0 1 0,0-1 0,0 0 0,0 0-1,0 0 1,4-4 0,2-2-18,-1-1 0,0 0-1,0 0 1,-1-1 0,0 0 0,-1 0-1,0-1 1,-1 0 0,0 0 0,5-14-1,9-32-571,-1-1 0,-4 0 0,-1-2 0,-4 0 0,5-89 0,-17-309-5428,-18 218-623,10 169 5524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8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3305,'-7'2'7613,"7"-2"-7450,9 11 2622,-2 4-2190,-1 0 1,0 0-1,-1 0 1,-1 0-1,0 1 1,-1 0 0,2 25-1,-5 118 930,-3-90-882,8 104 203,28 178-1,-19-234-713,-9-71-104,4 47 46,35 149 0,-39-224-75,-5-13-1,1-1 0,0 0 0,1 1 0,-1-1 0,0 0 0,1 0 0,0 0 0,0 0 0,1 0 0,-1 0 0,4 4 0,-5-7-4,-1-1 0,1 1 0,-1-1 0,0 1 0,1-1 0,-1 0 0,1 1 0,-1-1 0,1 0 0,-1 1 0,1-1 1,0 0-1,-1 0 0,1 1 0,-1-1 0,1 0 0,-1 0 0,1 0 0,0 0 0,-1 0 0,1 0 0,-1 0 0,1 0 1,0 0-1,-1 0 0,1 0 0,-1 0 0,1 0 0,0 0 0,-1-1 0,1 1 0,-1 0 0,2-1 0,-1 0-45,1-1-1,-1 0 0,1 1 1,-1-1-1,0 0 0,1 0 0,-1 1 1,0-1-1,0 0 0,0-3 0,17-58-1734,-16 55 1401,10-54-1661,-3-4 690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8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94 11482,'0'0'113,"-1"0"-1,1 0 1,0 0-1,0 0 1,-1 0-1,1 0 0,0 0 1,0 0-1,-1 0 1,1 0-1,0 0 1,0 0-1,-1 0 0,1 0 1,0 0-1,0 0 1,-1 0-1,1 0 1,0 0-1,0 0 0,-1 0 1,1 0-1,0 1 1,0-1-1,-1 0 1,1 0-1,0 0 0,0 0 1,0 1-1,-1-1 1,1 0-1,0 0 1,0 0-1,0 1 0,0-1 1,0 0-1,-1 0 1,1 0-1,0 1 1,0-1-1,0 0 0,0 0 1,0 1-1,0-1 1,0 0-1,0 0 0,0 1 1,0-1-1,0 0 1,0 1-1,0-1 1,0 0-1,1 17 1225,-1-17-1296,7 61 1202,2-1 1,3-1-1,38 111 1,-48-165-1204,0 1 1,1-1-1,0 0 0,0 0 0,0 0 0,7 8 1,-9-12-37,-1-1 0,1 1 0,-1-1 0,1 1 0,-1-1 0,1 0 0,0 1 1,-1-1-1,1 0 0,0 1 0,-1-1 0,1 0 0,0 0 0,-1 0 1,1 0-1,0 0 0,-1 1 0,1-1 0,0 0 0,-1-1 0,1 1 0,0 0 1,-1 0-1,1 0 0,0 0 0,1-1-1,-1 0-1,1-1 1,-1 1 0,1 0 0,-1 0 0,0-1-1,0 1 1,1-1 0,-1 1 0,0-1 0,0 1-1,-1-1 1,1 0 0,1-1 0,53-147 98,-25 63-106,-11 34-59,-3 8-100,30-61 0,-39 93 120,-4 9 27,-1-1 1,1 0 0,-1 0-1,0 0 1,0 0-1,1-6 1,-28 45 68,18-18-25,1 1-1,0 0 1,2 0-1,0 1 1,1-1-1,0 1 1,2 0-1,0 0 1,1-1-1,0 1 1,2 0-1,0 0 1,1-1 0,1 1-1,1-1 1,0 0-1,1 0 1,13 25-1,-15-35-74,1-1 0,-1 0 0,1 0-1,0 0 1,1 0 0,0-1 0,0 0-1,8 6 1,-11-9-192,0 0 0,-1-1 0,1 1 0,0-1 0,0 1 0,1-1 0,-1 0-1,0 0 1,0 0 0,1-1 0,-1 1 0,0-1 0,1 1 0,-1-1 0,0 0 0,1-1 0,-1 1 0,0-1 0,1 1-1,-1-1 1,6-2 0,7-9-1317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9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13867,'0'1'200,"0"-1"1,-1 0-1,1 0 0,0 0 0,-1 1 1,1-1-1,0 0 0,-1 1 1,1-1-1,0 0 0,0 1 1,-1-1-1,1 0 0,0 1 1,0-1-1,0 0 0,0 1 0,-1-1 1,1 1-1,0-1 0,0 0 1,0 1-1,0-1 0,0 1 1,0-1-1,0 1 0,0-1 0,0 0 1,0 1-1,0-1 0,1 1 1,1 21 1466,-1-12-1374,28 913 3342,-24-821-4511,0-417-10078,-9 183 8306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9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9698,'3'-3'311,"-1"0"0,1 1-1,0-1 1,0 1 0,0-1 0,0 1 0,1 0-1,-1 0 1,0 0 0,1 0 0,0 1-1,-1 0 1,1-1 0,0 1 0,0 1 0,0-1-1,5 0 1,-3 1-80,1 1-1,-1-1 1,0 1-1,0 1 1,0-1-1,0 1 1,0 0-1,0 0 1,0 1-1,5 3 1,5 4 154,-1 1 0,0 0 0,0 1 1,-1 0-1,-1 1 0,18 22 0,-27-30-302,0 1 1,0-1-1,-1 1 0,1 0 0,-1-1 0,0 1 0,-1 1 0,0-1 0,0 0 0,0 1 0,-1-1 0,1 1 0,-2-1 0,1 1 0,-1-1 0,0 1 0,0 0 0,-1-1 1,1 1-1,-2 0 0,1-1 0,-1 0 0,0 1 0,0-1 0,-1 0 0,1 0 0,-1 0 0,-1 0 0,1-1 0,-1 1 0,-5 5 0,-3 4-15,-1 0 1,-1-1-1,0 0 0,-18 13 0,26-22-143,-1 0 0,0-1-1,1 0 1,-1 0 0,-1 0 0,1-1-1,0 0 1,-1 0 0,0-1 0,0 0-1,1-1 1,-16 2 0,21-3-42,0 0 0,0-1-1,0 1 1,0-1 0,1 1 0,-1-1 0,0 0 0,0 0 0,0 1-1,1-1 1,-1-1 0,0 1 0,1 0 0,-1 0 0,1 0 0,-1-1-1,1 1 1,0-1 0,-1 1 0,1-1 0,0 0 0,0 1-1,0-1 1,1 0 0,-1 0 0,0 0 0,0 0 0,1-2 0,-3-6-600,1 0 1,0 0 0,1 0-1,0-16 1,5-55-1231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29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11827,'3'-1'297,"0"1"1,0-1 0,0 1-1,0 0 1,0 0-1,0 1 1,0-1 0,0 1-1,0-1 1,0 1 0,0 0-1,0 0 1,0 0 0,-1 1-1,1-1 1,0 0 0,-1 1-1,1 0 1,2 2 0,-1 2-24,0-1 1,0 1-1,0 0 1,-1 0 0,0 0-1,-1 0 1,1 1-1,1 6 1,2 12 143,0-1 0,-2 2 1,-1-1-1,0 30 0,3 23 118,9 62 242,-6 0 0,-14 243 0,2-356-745,-1 9-52,1 67 0,3-101-30,0 0-1,0-1 1,1 1 0,-1 0 0,0 0 0,1-1 0,-1 1-1,1 0 1,-1-1 0,1 1 0,1 2 0,-1-3 20,-1-1 1,0 0-1,0 0 1,1 0-1,-1 0 0,0 0 1,1 1-1,-1-1 1,0 0-1,0 0 0,1 0 1,-1 0-1,0 0 1,1 0-1,-1 0 0,0 0 1,0 0-1,1 0 1,-1 0-1,0 0 1,1 0-1,-1 0 0,0-1 1,0 1-1,1 0 1,-1 0-1,0 0 0,1 0 1,-1 0-1,0-1 1,0 1-1,0 0 1,1 0-1,-1 0 0,0-1 1,0 1-1,1 0 1,1-4-268,1 0-1,0 0 1,-1 1 0,0-1 0,0-1 0,2-5 0,15-51-2053,4-28 900</inkml:trace>
  <inkml:trace contextRef="#ctx0" brushRef="#br0" timeOffset="1">395 175 9562,'3'11'1824,"1"6"2113,3 4-2312,-4 2-249,4 3-656,-2-3-272,-3-4-304,2 2-336,-6-2-1272,-9-3-2073,6 9 1961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30.1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10114,'6'0'400,"0"-1"-1,0-1 1,0 1 0,0-1-1,0 0 1,0 0-1,0-1 1,0 0 0,-1 0-1,9-6 1,-9 5-227,0 1 0,0 0 0,1 0 0,-1 1 1,1-1-1,-1 1 0,1 0 0,0 1 0,-1-1 0,11 0 0,-15 2-104,0 0-1,1 0 0,-1 1 0,0-1 1,1 0-1,-1 1 0,0-1 1,0 1-1,1-1 0,-1 1 1,0 0-1,0 0 0,0-1 1,0 1-1,0 0 0,0 0 1,0 0-1,0 0 0,0 0 1,-1 0-1,1 0 0,0 1 1,-1-1-1,1 0 0,0 0 1,-1 1-1,1 0 0,7 39 1059,-7-37-1003,2 35 766,-2 1 0,-8 69 1,3-73-578,2 1-1,2-1 1,6 63 0,-5-95-354,0 1 1,0-1 0,0 1 0,1-1-1,0 1 1,0-1 0,0 0 0,3 6-1,-4-9-96,0 0-1,-1 0 0,1-1 1,0 1-1,0 0 1,0 0-1,0-1 0,0 1 1,0 0-1,0-1 0,0 1 1,0-1-1,0 1 1,0-1-1,0 1 0,0-1 1,0 0-1,0 0 1,0 0-1,1 1 0,-1-1 1,0 0-1,0 0 0,0 0 1,0-1-1,1 1 1,-1 0-1,0 0 0,0-1 1,0 1-1,0-1 1,0 1-1,0-1 0,0 1 1,0-1-1,0 1 0,2-3 1,14-10-1904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30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57 10754,'-1'-3'302,"0"0"-1,0 0 1,0 0-1,-1 0 1,1 0-1,-1 0 1,0 0-1,0 1 1,0-1-1,0 1 1,0-1 0,0 1-1,-1 0 1,1 0-1,-1 0 1,1 0-1,-1 0 1,0 1-1,0-1 1,0 1-1,0 0 1,0 0-1,0 0 1,0 0-1,0 0 1,0 1-1,-1-1 1,1 1-1,0 0 1,0 0-1,-1 0 1,1 0-1,-6 2 1,1 0-154,0 0 1,0 1 0,0-1-1,0 2 1,1-1-1,0 1 1,-1 0-1,1 1 1,1-1-1,-1 1 1,1 1-1,-7 6 1,4-1-102,1 0 0,0 1 0,0-1 0,2 1 0,0 1 0,0-1 0,1 1 1,0 0-1,1 0 0,1 1 0,-3 18 0,3-5 47,1 1-1,1-1 1,1 1 0,6 46-1,-1-50-3,1-1-1,1 1 0,1-1 0,1 0 0,1-1 0,17 29 1,-24-45-78,1-1 0,-1 1 0,1-1 0,0 0 0,0 0 0,0 0 1,1-1-1,-1 1 0,1-1 0,0 0 0,1 0 0,-1-1 0,1 0 0,-1 0 1,13 5-1,-14-7-11,0 0 0,1-1 0,-1 1 0,0-1 0,0 0 0,0 0 0,1 0 0,-1-1 0,0 1 0,0-1 0,0 0-1,0 0 1,0 0 0,0-1 0,0 0 0,0 1 0,0-1 0,-1-1 0,1 1 0,-1 0 0,1-1 0,-1 0 0,0 0 0,5-6 0,2-3-571,-1-1 1,-1 0-1,0 0 0,0-1 0,-2 0 0,10-25 0,-5 20-738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30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143 162 10834,'0'-15'1270,"-1"0"0,0 1 0,0-1 0,-6-17 0,6 28-1040,0 0 0,0 0 1,-1 0-1,1 0 1,-1 0-1,0 1 0,0-1 1,-1 1-1,1-1 1,-1 1-1,1 0 0,-1 0 1,0 0-1,0 0 0,-1 1 1,1-1-1,0 1 1,-1 0-1,-6-3 0,8 4-176,1 0 0,0 1 0,-1 0 0,1-1 0,0 1 0,-1 0 0,1 0 0,-1 0 0,1 0 0,-1 0 0,1 0-1,0 0 1,-1 0 0,1 0 0,-1 1 0,1-1 0,0 1 0,-1-1 0,1 1 0,0-1 0,-1 1 0,1 0 0,0 0 0,0 0-1,0-1 1,0 1 0,0 0 0,0 0 0,0 1 0,0-1 0,0 0 0,0 0 0,0 0 0,1 1 0,-1-1 0,1 0 0,-2 3 0,-1 5 25,0 1 0,0 0 0,0 0 1,0 13-1,1-13 19,-4 32 3,1 0 0,3 1 0,1-1 0,2 0 0,12 80 0,-12-119-97,-1-1 0,1 1 0,0 0 0,0-1 0,0 1 0,0 0 0,0-1 0,0 1 0,1-1 0,-1 0 0,1 1 0,0-1 0,2 3 0,-3-5-10,0 1 0,0-1 0,0 0 0,0 1 0,0-1 0,0 0 0,0 1 0,0-1 0,0 0 0,0 0 0,0 0 0,0 0 0,0 0 0,0 0 0,0 0 0,0 0 0,0-1 0,0 1 0,0 0 0,0 0 0,0-1 0,0 1 0,0-1 0,0 1 0,0-1 0,0 1 0,0-1 0,0 0 0,-1 0 0,1 1 0,0-1 0,0 0 0,-1 0 0,1 0 0,0-1 0,13-16-479,-1-1-1,-1 0 1,-1-1 0,15-36-1,-7 14-321,-16 38 723,12-26-556,-1-1-1,12-39 1,-15 161 2064,-8-73-1382,0 0-1,7 23 1,-8-35-187,0 1 0,1-1 0,0 0 0,0 0 0,0 0 0,1 0 0,-1-1 0,1 0 1,7 8-1,-11-13 92,0 0-1,1 0 1,-1 1 0,0-1 0,0 0 0,1 0 0,-1 1 0,0-1 0,0 0 0,1 0 0,-1 0 0,0 1 0,1-1 0,-1 0 0,0 0 0,1 0 0,-1 0 0,0 0 0,1 0 0,-1 0 0,0 1 0,1-1 0,-1 0 0,0 0 0,1 0 0,-1 0 0,0-1 0,1 1 0,-1 0 0,0 0 0,1 0 0,0 0 0,4-13-2084,-1-11 601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31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303 1 13547,'14'66'4976,"2"19"-2817,-3 259 1287,-9-121-2537,20 193-501,-23-412-493,-1 0-1,0 0 0,1 0 1,-1 1-1,-1-1 1,1 0-1,0 0 0,-1 0 1,0 0-1,-2 6 0,3-10 45,-1 1 0,1-1 0,0 0-1,-1 0 1,1 1 0,0-1 0,-1 0-1,1 0 1,0 0 0,-1 0 0,1 0 0,-1 1-1,1-1 1,0 0 0,-1 0 0,1 0-1,0 0 1,-1 0 0,1 0 0,-1 0 0,1 0-1,0 0 1,-1 0 0,1-1 0,-1 1-1,1 0 1,0 0 0,-1 0 0,1 0 0,0 0-1,-1-1 1,1 1 0,-1-1 0,-22-20-1666,-14-26-2851,-56-96 0,26 23 1921,-33-71-205,73 141 1778,21 35 1573,5 4 421,0 10-625,1-1 0,-1 1 1,1-1-1,0 1 0,0-1 1,0 1-1,0-1 0,0 1 1,0-1-1,0 1 0,0-1 1,0 1-1,1-1 0,-1 1 1,1-1-1,-1 1 0,1-1 0,0 1 1,-1 0-1,1-1 0,0 1 1,0 0-1,0-1 0,2 0 1,1-1 6,-1 2 1,1-1-1,0 0 1,0 1 0,-1-1-1,1 1 1,0 1-1,6-2 1,26-2 357,0 1 0,49 2 0,-54 2-1203,0-1 0,1-2 0,-1-1 0,39-9 0,-25 1-478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30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24575,'0'29'0,"2"0"0,1 0 0,2 0 0,1 0 0,0 0 0,3-1 0,20 48 0,-12-32 0,18 66 0,-23-65 0,28 67 0,-18-49 0,2 7 0,-23-69 0,-1-1 0,0 0 0,0 1 0,0-1 0,0 0 0,0 0 0,1 1 0,-1-1 0,0 0 0,0 0 0,0 1 0,1-1 0,-1 0 0,0 0 0,0 0 0,1 0 0,-1 1 0,0-1 0,0 0 0,1 0 0,-1 0 0,0 0 0,1 0 0,-1 0 0,0 0 0,1 0 0,-1 0 0,0 0 0,0 0 0,1 0 0,-1 0 0,0 0 0,1 0 0,-1 0 0,0 0 0,1 0 0,-1 0 0,0 0 0,0 0 0,1 0 0,-1-1 0,14-13 0,11-31 0,-20 37 0,47-110 0,-40 86 0,-6 22 0,1 1 0,0-1 0,0 1 0,1 1 0,0-1 0,0 1 0,1 1 0,15-12 0,14-12 0,-23 16 0,-2-1 0,0 0 0,-1-1 0,0 0 0,-2 0 0,0-2 0,9-20 0,-14 27 0,1 1 0,0-1 0,-1 0 0,0 0 0,-1 0 0,-1-1 0,0 1 0,2-22 0,18-98-1365,-21 112-5461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31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1 14027,'-1'40'5751,"-5"-5"-4323,4-29-1459,0 1-1,-1 0 1,0-1-1,-1 1 0,1-1 1,-1 0-1,0 0 0,-8 8 1,2-1-437,0 0 0,1 1 1,0 1-1,2 0 0,-7 15 1,8-18-201,6-12 600,0 0 0,0 0 0,0 0 0,0 0 0,0 1 0,-1-1 1,1 0-1,0 0 0,0 0 0,0 1 0,0-1 0,0 0 0,0 0 0,0 1 1,0-1-1,0 0 0,0 0 0,0 0 0,0 1 0,0-1 0,0 0 0,0 0 1,0 1-1,0-1 0,0 0 0,0 0 0,0 0 0,0 1 0,1-1 0,-1 0 1,0 0-1,0 0 0,0 1 0,0-1 0,0 0 0,1 0 0,-1 0 0,10 1-1344,-9-1 1431,0 0 0,1-1-1,-1 1 1,0 0 0,0 0 0,0 0 0,1 0 0,-1 1 0,0-1 0,0 0 0,0 0 0,0 1-1,0-1 1,1 0 0,-1 1 0,0-1 0,0 1 0,0 0 0,0-1 0,0 1 0,0 0-1,0 0 1,-1-1 0,1 1 0,0 0 0,0 0 0,-1 0 0,1 0 0,0 0 0,-1 0-1,2 2 1,2 16 1088,-1 0 0,-1 0 0,-1 0 0,-1 36 0,-1-21-570,1 4-184,-1-2-224,6 55 0,2-71-1207,-7-20 993,0 0-1,0 1 1,0-1-1,0 0 1,1 0 0,-1 1-1,0-1 1,0 0-1,1 0 1,-1 1 0,0-1-1,1 0 1,-1 0-1,0 0 1,0 1 0,1-1-1,-1 0 1,0 0-1,1 0 1,-1 0 0,0 0-1,1 0 1,-1 0-1,0 0 1,1 0 0,-1 0-1,0 0 1,1 0-1,-1 0 1,1 0 0,-1 0-1,0 0 1,1 0 0,-1 0-1,0-1 1,0 1-1,1 0 1,-1 0 0,0 0-1,1 0 1,-1-1-1,0 1 1,0 0 0,1 0-1,-1-1 1,0 1-1,1-1 1,7-10-1798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32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7266,'1'73'7090,"4"4"-3548,-3-60-3117,0-1 1,1 1-1,1-1 0,1 0 0,0 0 0,13 27 0,-16-39-374,1 0 1,-1 0-1,1 0 1,-1-1-1,1 1 1,0-1-1,0 0 0,1 0 1,-1 0-1,1 0 1,0 0-1,-1-1 1,1 1-1,0-1 1,5 2-1,-5-4-35,-1 1-1,0 0 1,1-1-1,-1 0 1,1 1 0,0-2-1,-1 1 1,1 0-1,-1-1 1,1 1 0,-1-1-1,0 0 1,1 0-1,-1 0 1,0-1 0,0 1-1,0-1 1,1 0-1,-2 0 1,6-3 0,1-4-1,1 1 0,-2-1 0,1 0 0,-1-1 0,-1 0 0,0 0 1,0-1-1,9-22 0,-7 13 8,0-1 0,-2-1 0,-1 0 0,5-26-1,-10 43 6,0 1-1,-1-1 0,0 1 0,1-1 0,-1 1 0,-1-1 1,1 1-1,-1-1 0,0 1 0,0-1 0,0 1 0,0 0 0,-1-1 1,0 1-1,0 0 0,0 0 0,0 0 0,-1 0 0,1 1 1,-1-1-1,0 1 0,0 0 0,0-1 0,-1 1 0,1 0 1,-1 1-1,1-1 0,-1 1 0,0 0 0,0 0 0,0 0 0,-6-2 1,3 1 27,0 0 0,0 1 0,0 0 1,0 0-1,0 0 0,0 1 0,0 0 0,-1 0 1,1 1-1,0 0 0,0 0 0,-1 1 1,1 0-1,-11 3 0,12-2-129,1 0-1,-1 1 1,1-1-1,0 1 1,0 0 0,0 1-1,0-1 1,1 1-1,-1 0 1,1 0-1,0 0 1,0 1 0,0 0-1,1-1 1,0 1-1,-1 1 1,2-1 0,-4 6-1,0 17-2221,8-12-3125,4-13 3051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32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1 178 12643,'2'-1'261,"0"0"0,1 0 1,-1 0-1,0 1 1,1-1-1,-1 1 0,1 0 1,-1 0-1,1 0 0,-1 0 1,1 0-1,-1 0 0,1 1 1,-1-1-1,1 1 1,-1-1-1,1 1 0,-1 0 1,0 0-1,0 0 0,1 1 1,-1-1-1,3 3 0,-2-1-90,-1 1-1,0-1 0,0 1 0,0-1 0,-1 1 0,1 0 1,-1-1-1,0 1 0,0 0 0,0 0 0,-1 0 0,1 0 0,-1 0 1,0 0-1,-1 4 0,6 96 1296,0 28-466,-3-117-944,5-21-45,6-22-36,11-90-446,-19 83 120,2 0 0,1 1 0,17-43 0,-19 61 306,1 0 0,0 1-1,1 0 1,1 0 0,0 1-1,1 0 1,1 1 0,0 0-1,15-13 1,-25 25 66,-1 0 1,1 0-1,0 0 1,0 1-1,0-1 1,0 0-1,0 1 0,0-1 1,0 0-1,0 1 1,0 0-1,1-1 1,-1 1-1,0 0 1,0-1-1,0 1 0,0 0 1,1 0-1,-1 0 1,0 0-1,0 0 1,0 0-1,1 0 0,-1 0 1,0 1-1,0-1 1,0 0-1,0 1 1,1-1-1,-1 1 1,0-1-1,0 1 0,0 0 1,0-1-1,0 1 1,0 0-1,-1 0 1,1 0-1,0 0 0,0-1 1,0 3-1,3 3 140,0 1 0,0 0 0,-1 0-1,-1 1 1,4 9 0,-6-16-159,14 51-123,-3 1 0,-2 1 1,-3 0-1,1 77 0,-7-30-707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52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18 6289,'-2'-10'5356,"1"2"-1739,8 13-2199,5 9-816,-1 0 0,-1 1 0,15 27 0,18 24 72,-9-23-554,1-1 1,2-3-1,2 0 0,1-3 1,52 35-1,-74-57 25,0 0 0,0 1 0,-2 1 0,0 0 0,19 25 0,-13-9 98,-1 0-1,22 48 1,5 7-90,3-2 0,66 84 0,-89-136-106,2-1 0,1-2 0,37 29 1,-39-36-29,-1 2 0,-1 1 1,-1 1-1,35 48 0,-12-1-5,-9-15 66,-2 2-1,41 88 0,-41-63 37,4-1 1,4-2-1,3-2 0,4-2 0,3-3 1,73 76-1,61 59 415,-176-197-519,0 1 1,0 1 0,-2 0 0,0 1 0,-1 0 0,0 1-1,9 23 1,-6-12-8,23 38 0,-21-40 3,19 42 1,71 142 20,-39-87-7,-37-71-10,3-1 1,73 89-1,-23-34 8,-40-43-23,-24-35 0,30 37 1,-8-20 15,-19-23-16,0 1 0,-2 2 0,-1 0 1,16 29-1,1 3 10,-25-41-5,-1 0 0,15 30 0,-14-24 2,0 0 0,27 35-1,-1 0 1,7 29-5,-28-54 2,1-1-1,30 44 1,23 33 4,-33-49-10,-34-55 93,0-1-166,-1 0 1,1-1-1,-1 1 0,0 0 0,-1 0 1,1 0-1,1 6 0,-3-9 8,0 0 1,0 0-1,0 0 0,0 0 1,0 0-1,-1 0 0,1 0 1,0 0-1,-1 0 0,1 0 0,0 0 1,-1 0-1,1 0 0,-1-1 1,1 1-1,-1 0 0,0 0 1,1 0-1,-1 0 0,0-1 0,0 1 1,0 0-1,1-1 0,-1 1 1,0-1-1,0 1 0,0-1 1,0 1-1,0-1 0,0 0 0,0 1 1,0-1-1,0 0 0,0 0 1,0 0-1,-2 0 0,-39 5-1061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54.5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2598 4209,'-4'2'726,"-1"0"0,2 0 1,-1 0-1,0 1 0,0-1 0,1 1 1,-1 0-1,1 0 0,0 0 0,0 0 1,-3 5-1,3-5-350,1 1-1,0-1 1,0 1 0,0 0-1,1 0 1,-1-1 0,1 1-1,0 0 1,0 0 0,0 1-1,0-1 1,1 5 0,0-8-314,0-1 0,1 1 1,-1-1-1,0 0 0,1 1 1,-1-1-1,1 0 0,-1 1 0,0-1 1,1 0-1,-1 1 0,1-1 1,-1 0-1,1 0 0,-1 0 0,1 0 1,-1 1-1,1-1 0,-1 0 1,1 0-1,-1 0 0,1 0 1,-1 0-1,1 0 0,-1 0 0,1 0 1,-1 0-1,1-1 0,-1 1 1,1 0-1,-1 0 0,1 0 0,-1 0 1,1-1-1,0 1 0,18-7 1691,-4-3-1248,-1-1-1,0-1 1,-1 0-1,22-26 0,42-64 38,-47 60-262,25-37 53,-26 35-192,2 1-1,1 2 0,62-59 1,233-162 725,-248 202-812,-30 19-12,-1-2 0,-2-1-1,-3-3 1,60-82 0,104-130 12,-154 201-37,3 2-1,74-57 1,-98 86 6,-1-2 0,29-36 0,-33 36-35,0 1 0,48-39-1,-36 38 40,-1-1 0,42-45 1,3-5-229,-38 38 15,-12 15 107,1 0 0,46-26 0,-43 29 92,8-5-28,-8 6-11,0-2 1,-2-1-1,-1-2 1,31-32-1,-52 47 16,1 0 0,22-14 1,-20 15 20,0 0 0,16-17 0,34-50 12,-63 76-349,-2 3 129,-1 0-1,0 0 1,0-1-1,1 1 1,-1 0-1,0-1 1,1 1-1,-1-1 0,0 1 1,0 0-1,0-1 1,0 1-1,1-1 1,-1 1-1,0 0 1,0-1-1,0 1 1,0-1-1,0 1 0,0-1 1,0 1-1,0-1 1,0 1-1,0 0 1,0-1-1,0 1 1,0-1-1,-1 0 0,1-1-142,0-13-1675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5:55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1 492 6969,'5'4'9131,"-5"-4"-8891,13-2 3111,9-8-1519,-19 8-1700,0-1-1,0 0 0,0 1 1,-1-1-1,1 0 0,-1-1 1,0 1-1,0 0 0,0-1 1,0 1-1,-1-1 0,3-6 1,4-8 183,11-18-189,2 0-1,1 2 0,1 1 0,3 1 1,0 1-1,2 1 0,1 1 0,1 1 1,1 2-1,59-37 0,-25 26-2444,-61 34 31,-7 3-137,-20 2-456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03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0 136 8514,'4'-15'3326,"2"1"325,-5 13-3435,1 1 1,-1-1-1,0 1 0,1-1 1,-1 1-1,1-1 1,-1 1-1,0 0 0,1 0 1,-1 0-1,1 0 1,2 0-1,-3 1-104,0 0 0,1 0 0,-1-1 0,0 2 0,0-1 0,-1 0 0,1 0 0,0 0 0,0 0 0,0 0 0,-1 1 0,1-1 0,-1 0 0,1 1 0,-1-1 0,1 0 0,-1 1 0,0-1 0,0 1 0,1 1 0,0 3 206,35 108 725,27 157 1,-62-262-1027,1 2 22,0-1 0,0 1 0,1 0 1,0-1-1,1 1 0,0-1 0,1 0 0,11 18 0,-16-28-31,0 0 0,0 1 0,1-1 0,-1 0-1,0 0 1,0 0 0,0 1 0,0-1 0,1 0 0,-1 0-1,0 0 1,0 0 0,1 0 0,-1 1 0,0-1 0,0 0-1,1 0 1,-1 0 0,0 0 0,0 0 0,1 0 0,-1 0-1,0 0 1,0 0 0,1 0 0,-1 0 0,0 0-1,1 0 1,-1 0 0,0 0 0,0 0 0,1 0 0,-1 0-1,0 0 1,0-1 0,1 1 0,-1 0 0,7-12 223,2-23 86,-7 28-238,16-88 216,7-99 1,-12 70-198,-8 94-88,3-32 169,-8 62-179,0 0 1,0 0-1,0 0 0,0 0 0,0 0 0,0 0 0,0 0 0,0 0 0,0 0 0,0 0 0,0 0 0,0-1 0,0 1 1,0 0-1,0 0 0,0 0 0,0 0 0,0 0 0,0 0 0,0 0 0,0 0 0,0 0 0,0 0 0,0 0 0,0 0 1,0-1-1,0 1 0,0 0 0,0 0 0,0 0 0,0 0 0,0 0 0,0 0 0,0 0 0,0 0 0,0 0 0,0 0 1,1 0-1,-1 0 0,0 0 0,0 0 0,0 0 0,0 0 0,0 0 0,0 0 0,0 0 0,0 0 0,0 0 0,0 0 0,0 0 1,0 0-1,1 0 0,-1 0 0,0 0 0,0 0 0,0 0 0,0 0 0,0 0 0,0 0 0,0 0 0,0 0 0,0 0 1,0 0-1,0 0 0,0 0 0,0 0 0,1 0 0,-1 0 0,0 0 0,6 8-2,5 11-2,4 18 57,18 69 1,0 4-42,-12-51 19,-8-21-20,0-1 0,3-1 0,26 47 0,-42-82-12,1 0 1,-1 0-1,1 0 1,0 0 0,-1 0-1,1 0 1,0 0-1,-1 0 1,1 0 0,0-1-1,0 1 1,0 0-1,0 0 1,0-1-1,0 1 1,0-1 0,0 1-1,0-1 1,0 1-1,0-1 1,2 1-1,-2-2 2,-1 1 0,1 0-1,0-1 1,-1 1-1,1-1 1,-1 1 0,1-1-1,-1 1 1,1-1-1,-1 1 1,1-1-1,-1 0 1,1 1 0,-1-1-1,0 0 1,1 0-1,-1 1 1,0-1-1,1 0 1,-1 1 0,0-1-1,0-2 1,2-7 27,-1-1 0,0 0 0,-1-13 0,3-43 55,2 0-1,17-83 1,1-9-74,-9 66-548,-14 92 370,0 0 0,0 0-1,0 0 1,-1 0 0,1 0 0,0 0-1,0 0 1,-1 0 0,1 0-1,-1 0 1,1 0 0,-1 0-1,1 0 1,-1 0 0,1 0-1,-1 1 1,0-1 0,0 0 0,1 0-1,-1 1 1,0-1 0,0 1-1,0-1 1,0 0 0,0 1-1,0 0 1,1-1 0,-1 1-1,0-1 1,0 1 0,-1 0 0,1 0-1,0 0 1,0 0 0,0 0-1,0 0 1,0 0 0,0 0-1,0 0 1,0 0 0,0 0-1,0 1 1,-1-1 0,-23 6-2456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04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10522,'-1'4'5392,"1"-3"-5150,-1 0 0,1 1 0,0-1 0,0 0 1,0 1-1,0-1 0,0 0 0,0 0 0,1 1 0,-1-1 0,0 0 1,1 1-1,-1-1 0,0 0 0,2 1 0,4 24 191,-1 0 1,-1 0-1,-1 0 0,-2 1 0,0-1 0,-4 31 0,1 10-47,2-4-108,11 341 729,-10-392-1134,-1-13-394,0-23-736,-14-158-7119,7 104 6009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04.7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34 7578,'1'-1'470,"-1"-1"0,1 0 0,-1 1 0,1-1 0,0 0 0,0 1 0,0-1 0,0 1 0,0 0 0,0-1 0,0 1 0,0 0 0,0-1 0,1 1 0,-1 0 0,0 0 0,1 0 0,1-1 0,0 1-140,0 0 0,0 0 0,0 0 1,0 0-1,0 1 0,0-1 0,1 1 1,-1-1-1,5 2 0,-3-1-185,1 0 0,0 1 0,-1 0 0,1 0 0,-1 1 1,1 0-1,-1 0 0,0 0 0,1 0 0,8 7 0,-7-4-13,-1 0 0,0 0-1,-1 1 1,1 0 0,-1 0 0,0 0 0,0 1-1,-1 0 1,0 0 0,0 0 0,-1 0 0,0 1-1,0-1 1,-1 1 0,1 0 0,-2-1 0,1 1-1,-1 0 1,-1 0 0,1 0 0,-1 0 0,0 0 0,-2 10-1,-1-5-2,0 0-1,0-1 0,-2 1 0,1-1 0,-1 0 1,-1 0-1,0-1 0,-1 1 0,0-1 0,-1-1 1,0 0-1,-1 0 0,-14 13 0,23-22-136,-62 50-1260,57-48 187,0 1-1,0-1 0,0 0 1,-1-1-1,-11 4 1,17-5 974,0-1 0,-1 0 0,1 0 1,-1 0-1,1 0 0,0 0 0,-1 0 0,1 0 1,0 0-1,-1 0 0,1 0 0,-1 0 1,1-1-1,0 1 0,-1 0 0,1 0 0,0 0 1,-1 0-1,1-1 0,0 1 0,-1 0 1,1 0-1,0-1 0,-1 1 0,1 0 0,0 0 1,0-1-1,-1 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05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97 11202,'-1'0'235,"1"1"0,0 0 0,-1-1 0,1 1 0,-1 0 0,1-1 0,0 1 0,0 0 0,-1-1 0,1 1 1,0 0-1,0 0 0,0-1 0,0 1 0,0 0 0,0 0 0,0-1 0,0 1 0,0 0 0,0 0 0,0-1 0,0 1 0,1 0 0,-1 0 0,0-1 0,1 2 0,23-3 2571,81-22-263,-42 8-1862,65-6 0,-43 17-247,-84 4-447,-1 0-1,1 0 1,-1 0 0,1 0-1,-1 0 1,1 0-1,-1 0 1,1 0-1,-1 0 1,1 0 0,-1 0-1,1 0 1,-1 0-1,1 0 1,-1-1-1,1 1 1,-1 0 0,1 0-1,-1-1 1,0 1-1,1 0 1,-1-1-1,0 1 1,1 0-1,-1-1 1,0 1 0,1 0-1,-1-1 1,0 1-1,1-1 1,-1 0-1,-3-13-2845,1 7 1569,-4-18-628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30:4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 24575,'2'5'0,"-1"-1"0,1 0 0,0 0 0,0 0 0,1 0 0,-1 0 0,1-1 0,0 1 0,0-1 0,0 0 0,0 1 0,7 4 0,7 9 0,50 75 0,-50-66 0,0-1 0,2-1 0,31 31 0,-38-43 0,-6-5 0,0-1 0,1 0 0,-1-1 0,15 10 0,-20-14 0,0-1 0,0 1 0,0-1 0,0 1 0,0-1 0,0 1 0,1-1 0,-1 0 0,0 1 0,0-1 0,0 0 0,1 0 0,-1 0 0,0 0 0,0 0 0,1 0 0,-1 0 0,0-1 0,0 1 0,0 0 0,1-1 0,-1 1 0,0-1 0,0 1 0,0-1 0,0 1 0,0-1 0,0 0 0,0 0 0,0 1 0,0-1 0,0 0 0,-1 0 0,1 0 0,0 0 0,0 0 0,-1 0 0,1 0 0,-1 0 0,1 0 0,0-2 0,14-33 0,-1-1 0,16-74 0,9-25 0,-14 47 0,-22 72 0,1 0 0,0 1 0,2-1 0,0 1 0,0 0 0,1 0 0,1 1 0,11-15 0,-8 16-1365,-2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09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31 127 11586,'-4'5'5611,"-4"13"-4072,1 19-996,2 1 0,1 0-1,2-1 1,2 1 0,1 0 0,2 0-1,15 69 1,-15-97-485,0 0-1,0 1 1,1-2-1,1 1 1,0 0-1,9 13 1,-13-21-48,1 1 1,-1-1-1,1 0 1,0 0-1,0 0 1,0-1-1,0 1 1,0 0 0,0-1-1,0 1 1,0-1-1,1 0 1,-1 0-1,0 0 1,1 0-1,-1 0 1,1 0 0,-1-1-1,1 1 1,0-1-1,-1 1 1,1-1-1,0 0 1,-1 0-1,1-1 1,-1 1 0,1 0-1,0-1 1,-1 0-1,1 1 1,4-3-1,0-1 4,1-1 0,-1 1-1,0-2 1,0 1-1,-1-1 1,0 0 0,0 0-1,0 0 1,0-1-1,-1 0 1,5-10 0,4-7 7,-1 0 0,12-34 0,-16 35-11,-1-1 0,-1 0 0,-1-1 0,-2 1 0,0-1 0,-1 0 0,-2-37 0,-1 52-1,0 0-1,-1 0 0,-1 0 1,0 0-1,0 1 0,-1-1 0,0 0 1,0 1-1,-1 0 0,-1 0 1,1 0-1,-2 0 0,1 1 0,-1 0 1,0 0-1,-1 0 0,0 1 1,0 0-1,0 1 0,-1-1 1,-12-7-1,15 12 40,0 0 1,0 0-1,0 0 1,0 1-1,0 0 0,0 0 1,-1 0-1,1 0 1,0 1-1,-1 0 1,1 0-1,0 0 0,-1 1 1,1 0-1,0 0 1,0 0-1,-1 1 1,1-1-1,-6 4 0,8-3-164,0 0 0,0-1-1,0 1 1,0 0 0,1 0-1,-1 0 1,1 1 0,-1-1-1,1 1 1,0-1-1,0 1 1,0 0 0,-3 5-1,4-5-395,0 0-1,0 0 0,1 0 0,-1 0 0,1 0 0,-1 0 0,1 0 0,0 0 0,0 0 0,0 1 0,1-1 1,-1 0-1,1 0 0,0 0 0,0 0 0,0 0 0,1 3 0,11 19-2051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207 183 15779,'-2'-1'211,"1"1"0,0-1-1,-1 1 1,1 0-1,-1-1 1,1 1 0,-1 0-1,1 0 1,-1 0 0,1 0-1,-1 0 1,1 0-1,-1 0 1,1 0 0,-1 1-1,1-1 1,-1 1 0,1-1-1,0 1 1,-1-1-1,1 1 1,0 0 0,-1 0-1,1 0 1,0 0-1,-2 1 1,2 2 55,-1 0 1,1-1-1,0 1 1,1 0-1,-1 0 0,1 0 1,0 0-1,0 0 0,0 5 1,0-8-283,1 22 158,0 0 0,2-1-1,0 1 1,2-1-1,0 0 1,1 0-1,2 0 1,0-1-1,1 0 1,1-1 0,1 0-1,1-1 1,24 31-1,-32-45-133,-1-2 0,1 1 0,0 0 0,0-1 0,0 0 0,1 0 0,-1 0 0,10 4 0,-12-6-4,0-1 0,0 1-1,0-1 1,0 1 0,0-1-1,-1 0 1,1 0 0,0 0 0,0 0-1,0 0 1,0 0 0,0-1-1,0 1 1,0 0 0,0-1 0,-1 0-1,1 1 1,0-1 0,0 0 0,-1 0-1,1 0 1,-1 0 0,1 0-1,-1-1 1,1 1 0,-1 0 0,3-3-1,1-3 1,0-1-1,-1 1 0,0-1 0,0 0 1,0 0-1,-1 0 0,0 0 0,-1 0 1,3-15-1,7-81 18,-11 92-24,1-17 16,-1 0-1,-2 0 1,0 0-1,-11-51 1,10 70-9,-1-1-1,0 0 1,0 1 0,-2-1 0,1 1 0,-1 0 0,-1 1-1,1-1 1,-2 1 0,1 0 0,-1 1 0,-1-1 0,0 1-1,0 1 1,-13-10 0,17 14-3,0 1 0,0-1 1,0 1-1,0 0 0,-1 0 0,0 0 1,1 1-1,-1 0 0,0 0 0,1 0 1,-1 0-1,0 1 0,0 0 0,0 0 1,-8 1-1,6 0-35,0 1-1,0 0 1,0 1 0,1-1 0,-1 1-1,1 1 1,-1-1 0,1 1 0,-9 7-1,-3 5-1004,1 1-1,0 0 1,1 2-1,1 0 1,-16 26-1,-16 26-1539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2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3 12827,'-1'0'250,"0"-1"1,1 1 0,-1 0-1,1-1 1,-1 1 0,0 0-1,1 0 1,-1 0 0,0-1 0,1 1-1,-1 0 1,0 0 0,1 0-1,-1 0 1,0 0 0,1 0-1,-1 0 1,0 1 0,1-1-1,-1 0 1,0 0 0,1 0-1,-1 1 1,0-1 0,1 0-1,-1 1 1,1-1 0,-2 1-1,1 0-12,0 1 1,0-1-1,0 1 0,0-1 0,1 1 0,-1 0 0,0-1 0,1 1 1,-1 0-1,1 0 0,-1 2 0,0 11-111,0-1 1,1 22-1,1-18 611,-2 97 99,7 296 55,-4-364-847,16 89 0,-15-122-44,0-1 1,1 1-1,1-1 1,0 0-1,0 0 1,2-1-1,-1 1 1,2-1 0,-1-1-1,19 21 1,-24-29 1,1 0 0,0 0 0,0 0 0,0-1 0,0 1 0,0-1 0,0 0 0,1 0 0,-1 0 0,1 0 0,0-1 0,-1 1 1,1-1-1,0 0 0,0 0 0,0 0 0,0-1 0,-1 1 0,1-1 0,0 0 0,0 0 0,0-1 0,0 1 0,0-1 0,0 0 1,0 0-1,0 0 0,-1 0 0,1-1 0,0 1 0,-1-1 0,1 0 0,-1 0 0,0 0 0,1-1 0,-1 1 0,0-1 1,3-4-1,2-2 0,0 0 0,-1-1 0,-1 0 0,0 0 1,0 0-1,-1-1 0,0 0 0,-1 0 0,0 0 1,-1 0-1,0-1 0,0 0 0,-2 1 0,1-1 1,-2 0-1,0-17 0,0 20 4,-1 1 0,-1-1 0,1 0-1,-1 1 1,-1-1 0,1 1 0,-1 0 0,-1 0 0,0 0 0,-5-9-1,5 12-1,0 0-1,0 0 1,0 0 0,-1 0-1,0 1 1,0 0-1,0 0 1,0 0-1,0 1 1,-1 0-1,0 0 1,0 0 0,1 1-1,-1 0 1,-7-2-1,4 2-21,0 1-1,-1 0 0,1 1 1,0 0-1,0 0 0,0 1 1,0 0-1,-1 0 1,2 1-1,-13 4 0,-23 11-2556,38-24-3200,7-3 3607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3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11562,'0'8'7011,"6"24"-4735,2 5-1504,-2 55 787,-11 167 0,0-173-1128,3 0-1,14 119 1,-10-198-1400,-1-13-251,1-31-1856,2-14-1960,8 8 2485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3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95 13963,'-2'-9'1048,"-1"1"0,0 0 0,-1 0 0,0 0 0,0 0 0,-9-10-1,12 16-923,-1 0-1,0 0 0,1 0 0,-1 0 0,0 0 0,0 0 0,-1 0 0,1 1 0,0-1 0,0 1 0,-1 0 0,1 0 1,-1 0-1,1 0 0,-1 0 0,1 0 0,-1 1 0,0-1 0,1 1 0,-1 0 0,0-1 0,1 1 0,-1 1 0,0-1 0,-4 1 1,5 0-78,-1 0 1,0 0 0,1 0 0,-1 1 0,1-1 0,0 1 0,-1 0 0,1 0-1,0 0 1,0 0 0,0 0 0,0 0 0,1 0 0,-1 0 0,-2 5 0,-19 42 211,21-43-212,-19 47 235,-19 82 0,34-110-219,1 0 0,1 0 0,2 1 0,0-1 0,4 45 0,-1-65-52,-1-1 0,1 1 0,0-1-1,0 1 1,1-1 0,-1 0 0,1 0 0,0 1 0,0-1 0,0 0-1,4 4 1,-5-7-7,1 0 0,-1 0 0,0 0 0,0 0 0,0 0 0,1 0 0,-1 0 0,1-1-1,-1 1 1,0-1 0,1 1 0,-1-1 0,1 1 0,-1-1 0,1 0 0,0 0 0,-1 1 0,1-1-1,-1 0 1,1-1 0,-1 1 0,1 0 0,-1 0 0,1-1 0,-1 1 0,1-1 0,-1 1 0,1-1-1,-1 1 1,0-1 0,1 0 0,-1 0 0,0 0 0,1 0 0,0-1 0,13-10-25,0-1 0,-1 0 1,-1-1-1,0-1 0,21-30 0,-13 12-314,-1-1 0,14-35 0,-23 36-1,-10 27 233,0 0 0,1 1 0,0-1 0,0 0-1,6-9 1,-7 33 259,-1 0 1,-4 33-1,-12 126 403,8 212 1,8-381-562,0-1-49,0 1 0,1-1 1,0 0-1,0 1 1,4 12-1,-5-20 29,0 0 0,0 0 0,0 0 0,0 0 1,0 0-1,0 0 0,0 0 0,0 0 0,0 1 0,0-1 0,0 0 1,1 0-1,-1 0 0,0 0 0,0 0 0,0 0 0,0 0 0,0 0 1,0 0-1,0 0 0,0 0 0,0 0 0,0 0 0,0 0 0,0 0 0,1 0 1,-1 0-1,0 0 0,0 1 0,0-1 0,0 0 0,0 0 0,0 0 1,0 0-1,0 0 0,0-1 0,1 1 0,-1 0 0,0 0 0,0 0 1,0 0-1,0 0 0,0 0 0,0 0 0,0 0 0,0 0 0,0 0 1,0 0-1,0 0 0,1 0 0,-1 0 0,0 0 0,0 0 0,0 0 1,0 0-1,0 0 0,0-1 0,0 1 0,0 0 0,0 0 0,0 0 1,0 0-1,0 0 0,0 0 0,0 0 0,0 0 0,0 0 0,0-1 0,5-11-1403,4-23-799,-3-18 587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4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0 10810,'2'19'6369,"-9"14"-3863,3-21-1405,-3 18 299,2 0 1,-2 31 0,6-49-1212,1 0 1,0 0 0,1 0 0,0 0 0,1 0 0,1 0 0,0 0 0,5 13-1,-7-22-168,0 0-1,1 0 0,0-1 0,-1 1 0,1 0 0,0-1 0,1 1 1,-1-1-1,0 1 0,1-1 0,-1 0 0,1 0 0,0 0 1,-1 0-1,1-1 0,6 3 0,2 0-4,0-1 0,0-1 0,19 3 1,-23-5-16,-1 1 1,0-1 0,0 1 0,0 0 0,0 1-1,0 0 1,0 0 0,0 0 0,0 0 0,-1 1-1,1 0 1,-1 0 0,1 1 0,-1-1 0,4 6-1,-7-7 5,-1 0-1,1 0 0,-1 0 0,0 0 1,0 1-1,0-1 0,0 1 0,0-1 0,0 0 1,-1 1-1,0-1 0,1 1 0,-1-1 0,0 1 1,0-1-1,-1 6 0,0-2 41,0 0 1,0-1-1,-1 1 1,0 0-1,0-1 1,-1 0-1,-3 7 0,0-3 8,0 0-1,0 0 1,-1-1-1,0 0 0,0 0 1,-1-1-1,-16 12 0,20-15-174,-1-1 0,-1-1-1,1 1 1,0-1-1,-1 0 1,1 0 0,-1 0-1,1-1 1,-1 0 0,0 0-1,0 0 1,1-1-1,-1 0 1,0 0 0,-7-1-1,9 0-307,-1-1-1,0 1 0,1-1 0,0 1 0,-1-1 1,1 0-1,0-1 0,0 1 0,0-1 1,1 0-1,-1 0 0,1 0 0,-1 0 1,1-1-1,0 1 0,0-1 0,0 0 1,-3-8-1,-10-27-1887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4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81 12811,'19'-9'2144,"4"1"2473,5 1-1856,0 1-681,-3 5-487,-1-3-825,1 2-248,-1-1-304,-1-6-368,-12-7-2257,-1 1 1689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8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3 9002,'10'-2'5969,"8"4"-3580,-14-1-1819,15 2 91,0 1-1,-1 1 0,1 1 0,-1 0 1,0 1-1,-1 1 0,0 1 0,0 0 1,16 13-1,-27-18-589,0 1-1,-1 0 1,0 0 0,1 0 0,-2 1 0,1-1-1,-1 1 1,1 1 0,-2-1 0,1 0 0,-1 1-1,0 0 1,0 0 0,-1 0 0,0 0 0,0 0-1,-1 0 1,1 0 0,-2 1 0,1-1 0,-1 0-1,0 1 1,-1-1 0,1 1 0,-2-1 0,-1 9-1,-3 5-11,-2 0 0,0-1 1,0 0-1,-2 0 0,-1-1 0,0 0 0,-1-1 0,-1 0 0,-27 27 0,19-24-56,-1-1 0,-1-1 1,0-1-1,-1-1 0,-1-1 1,-47 22-1,66-35 22,-1 0 0,0 0-1,1-1 1,-1 0 0,-1 0 0,1 0 0,0-1 0,-10 1 0,52-5 109,1-1 0,35-8 1,-30 4-101,-21 4-54,263-55-297,-277 58 62,-1-1-1,1 0 1,-1 0 0,0 0 0,0-1 0,0 0-1,6-4 1,-7 4-529,-1-1 0,1 1 0,-1-1 1,0 0-1,0 0 0,0 0 0,0 0 0,2-7 0,7-10-1714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8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171 159 14203,'-9'-77'5427,"8"70"-5035,-1 0 0,1 0 0,-1 0 0,-1 0 0,1 0-1,-1 1 1,-1-1 0,-5-8 0,8 14-351,1 0 1,-1 0-1,1 1 1,-1-1-1,0 0 1,1 1-1,-1-1 0,0 0 1,0 1-1,1-1 1,-1 1-1,0-1 1,0 1-1,0 0 0,0-1 1,0 1-1,0 0 1,1-1-1,-1 1 1,0 0-1,0 0 0,0 0 1,0 0-1,0 0 1,0 0-1,0 0 1,0 0-1,-1 1 1,-1 0 9,1 0 0,0 0 1,0 1-1,0-1 1,0 1-1,0-1 1,0 1-1,0 0 0,0 0 1,-2 4-1,-3 4 67,1 0-1,0 1 0,-7 16 0,2 0 22,2 0-1,0 0 0,2 1 0,1 0 0,2 0 1,0 1-1,2 0 0,1-1 0,1 1 1,5 31-1,-4-53-115,1-1 0,-1 1 0,1-1 0,0 1 0,1-1 0,0 0 0,4 8-1,-6-13-18,0 1 0,0-1 0,0 0 0,0 1 0,1-1 0,-1 0 0,0 1 0,0-1 0,1 0 0,-1 0 0,1 0 0,-1 0 0,1 0 0,0-1 0,-1 1 0,1 0 0,0-1 0,-1 1 0,1-1 0,0 0 0,0 0 0,-1 1 0,1-1 0,0 0 0,0 0 0,0-1 0,-1 1 0,1 0 0,0 0 0,0-1 0,-1 1-1,3-2 1,4-2-6,-1 0 0,1-1 0,-1 1 0,0-2 0,0 1-1,0-1 1,-1 0 0,1 0 0,-2-1 0,1 0-1,8-14 1,-2 1-132,0-1 0,-2 0 0,10-26 0,24-112-1017,-44 154 1109,-3 8 51,-4 11 65,-2 34 140,2 0 0,2 0-1,2 75 1,-5 52-139,-13-37 124,17-116-5962,8-57 2585,2-7 1069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8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10394,'11'4'8606,"-5"8"-4980,-4 19-2735,-2-19 68,9 125 907,-4-87-1609,-2 0 0,-3-1 0,-9 91 0,-40 116-680,47-249 188,2-5-18,-1 1 0,0-1 0,1 0 1,-1 1-1,1 0 0,0-1 0,0 1 0,0-1 0,0 1 0,0-1 0,0 1 0,1-1 1,1 4-1,3-7-1266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30:5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24575,'1'4'0,"0"1"0,1-1 0,-1 1 0,1-1 0,0 1 0,0-1 0,1 0 0,4 7 0,6 9 0,-4 3 0,-1 0 0,0 1 0,6 41 0,3 9 0,22 42 0,-31-80 0,-5-15 0,2-1 0,0 0 0,1 0 0,1 0 0,1-1 0,12 22 0,-19-40 0,-1 1 0,1-1 0,0 0 0,0 1 0,1-1 0,-1 0 0,0 0 0,0 0 0,0 0 0,1 0 0,-1 0 0,1 0 0,-1-1 0,0 1 0,1 0 0,-1-1 0,1 1 0,0-1 0,-1 1 0,1-1 0,-1 0 0,1 0 0,0 0 0,-1 0 0,1 0 0,-1 0 0,1 0 0,0-1 0,-1 1 0,1 0 0,-1-1 0,1 1 0,-1-1 0,1 0 0,-1 1 0,1-1 0,-1 0 0,0 0 0,1 0 0,1-2 0,7-5 0,1-2 0,-1 1 0,-1-2 0,9-10 0,1-2 0,-7 10 0,-1-2 0,0 0 0,-1 0 0,11-25 0,4-4 0,-12 18 0,-1 0 0,-2-1 0,0-1 0,-2 0 0,-1 0 0,-1 0 0,-1-1 0,1-46 0,-5 67-195,0-1 0,0 1 0,1 0 0,0 0 0,1 0 0,7-16 0,0 7-6631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9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10482,'7'11'2473,"-2"3"2968,4 0-3017,2 1-319,-8 1-889,6-5-416,-7-6-496,1 0-288,-1-8-1136,-4-4-776,2-6 928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19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20 8170,'6'-19'13950,"-6"19"-13857,11 34 3151,-3 10-2526,-2 0-1,1 53 0,-8 98 94,1-188-774,-36 613 765,10-359-5605,10-132 2624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26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4 11210,'-11'-1'3839,"19"-1"134,18 1-1146,-21 3-2715,0-1 1,0 1 0,-1 1 0,1-1 0,-1 1 0,1-1-1,-1 1 1,0 0 0,0 1 0,0-1 0,0 1-1,-1 0 1,1 0 0,-1 0 0,0 0 0,0 1-1,-1-1 1,1 1 0,1 5 0,3 7 33,-1 0 0,-1 0 0,0 0 0,2 25 0,23 215 588,19 103-175,-47-349-542,-1-2-3,1 0 0,0-1 0,1 1-1,0-1 1,0 1 0,5 8 0,3-6-1,-3-15 16,3-26 45,4-49 46,6-143 1,-13 117-113,-2 29-5,-4 24-7,3 0 0,2 0 1,15-51-1,-22 102 3,0 1 1,0 0-1,0 0 0,0-1 0,0 1 1,0 0-1,0-1 0,0 1 0,0 0 1,0-1-1,0 1 0,0 0 1,0 0-1,0-1 0,1 1 0,-1 0 1,0 0-1,0-1 0,0 1 0,0 0 1,1 0-1,-1-1 0,0 1 0,0 0 1,1 0-1,-1 0 0,0 0 1,0-1-1,1 1 0,-1 0 0,0 0 1,0 0-1,1 0 0,-1 0 0,0 0 1,1 0-1,-1 0 0,0 0 1,1 0-1,-1 0 0,0 0 0,0 0 1,1 0-1,-1 0 0,0 0 0,1 0 1,-1 0-1,0 0 0,0 0 0,1 0 1,-1 0-1,0 1 0,1-1 1,-1 0-1,0 0 0,0 0 0,0 1 1,1-1-1,-1 0 0,0 0 0,0 0 1,0 1-1,1-1 0,-1 0 1,0 1-1,0-1 0,0 0 0,10 19 26,37 105 34,36 151 1,-18-50-35,-39-154 7,-26-72-30,0 1 0,0 0 0,0 0 0,0 0 0,0 0 0,0 0 0,0 0 0,0-1 0,0 1 0,0 0 0,0 0 0,0 0 0,0 0 0,1 0 0,-1 0 0,0 0 0,0-1 0,0 1 0,0 0 0,0 0 0,0 0-1,0 0 1,0 0 0,0 0 0,0 0 0,1 0 0,-1 0 0,0 0 0,0 0 0,0 0 0,0-1 0,0 1 0,0 0 0,1 0 0,-1 0 0,0 0 0,0 0 0,0 0 0,0 0 0,0 0 0,0 0 0,1 0 0,-1 0 0,0 0 0,0 1 0,0-1 0,0 0 0,0 0 0,0 0 0,0 0 0,1 0 0,-1 0 0,0 0 0,0 0 0,0 0 0,0 0 0,0 0 0,0 0 0,0 1 0,0-1 0,0 0 0,0 0 0,0 0 0,1 0 0,-1 0 0,2-14 63,5-95 224,-10-165 1,1-51-673,5 296-415,-3 29 626,0 1 0,1-1 0,-1 0 0,0 1 0,0-1 0,0 0 0,0 1 0,0-1 0,1 0 0,-1 1 0,0-1 0,0 0 0,1 0 0,-1 1 0,0-1 0,0 0 0,1 0 0,-1 1 0,0-1 0,1 0 0,-1 0 0,0 0 1,1 1-1,-1-1 0,0 0 0,1 0 0,-1 0 0,0 0 0,1 0 0,-1 0 0,1 0 0,-1 0 0,0 0 0,1 0 0,-1 0 0,0 0 0,1 0 0,-1 0 0,1 0 0,-1 0 0,0-1 0,1 1 0,-1 0 0,0 0 0,1 0 0,-1-1 0,0 1 0,0 0 0,1 0 0,-1-1 0,0 1 0,1 0 0,-1 0 0,0-1 0,0 1 0,0 0 0,1-1 0,-1 0 0,-2 19-3178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26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22 12235,'-4'-9'1862,"2"-3"2204,2 12-4010,0-1-1,1 1 0,-1 0 0,1 0 1,-1 0-1,1 0 0,-1 0 0,1 0 1,-1 1-1,1-1 0,-1 0 1,1 0-1,-1 0 0,0 0 0,1 0 1,-1 1-1,1-1 0,-1 0 1,1 0-1,-1 1 0,0-1 0,1 0 1,-1 1-1,0-1 0,1 0 0,-1 1 1,0-1-1,0 0 0,1 1 1,2 2 80,-1 0 0,1 0 0,-1 0-1,1 0 1,-1 0 0,0 1 0,-1-1 0,1 1 0,0-1 0,-1 1 0,0 0 0,0-1 0,1 6 0,6 57 853,-6-41-683,11 301 1695,-6-76-1355,-6-235-621,0 5 13,0 0 0,2 0 0,9 38 0,-10-86-1674,-9-93-2878,-1 32 2928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27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9690,'5'-5'483,"0"0"-1,0 0 1,0 1-1,0 0 1,1 0-1,0 1 1,0-1-1,0 1 1,0 0-1,0 1 1,9-3-1,-3 2-51,0 0 0,1 0 0,-1 1 0,1 1-1,13 0 1,-16 2-169,0 0 1,0 1-1,0 0 0,0 0 1,0 1-1,0 1 0,-1 0 0,1 0 1,-1 1-1,0 0 0,-1 0 1,1 1-1,-1 0 0,0 1 0,-1-1 1,0 2-1,0-1 0,0 1 0,-1 0 1,0 0-1,0 1 0,-1 0 1,5 11-1,-8-13-136,-1-1-1,0 1 1,0-1 0,0 1 0,-1-1-1,0 1 1,0 0 0,-1-1 0,0 1-1,0-1 1,0 1 0,-1-1 0,0 1-1,0-1 1,-1 0 0,0 0 0,-5 9-1,-2 1-135,0 0 0,0-1 0,-1-1 0,-1 0 0,-16 15 0,-25 16-3427,36-32 1996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27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 15227,'0'-3'6274,"12"-2"-4706,4-1-232,12-2-336,5-1-111,14 4-313,11 3-168,7 2-168,-5 5-112,-1 6-88,-15 1-8,-19 4-792,-8-2-1137,-48-14 1113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0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94 14771,'-6'13'580,"0"1"0,1 0 0,0 0-1,1 1 1,0-1 0,1 1 0,1-1-1,0 1 1,1 18 0,2 6-333,2 1 1,8 45-1,-8-66-152,1 0 0,0 0 0,1-1 0,1 1 0,1-1 0,15 26 0,-20-39-78,1-1-1,0 0 1,0 1-1,0-1 0,0-1 1,1 1-1,-1 0 1,1-1-1,0 0 1,0 0-1,1 0 1,-1 0-1,1-1 1,-1 1-1,1-1 1,0 0-1,0-1 1,0 1-1,0-1 0,0 0 1,0 0-1,0-1 1,0 0-1,0 1 1,0-2-1,0 1 1,0 0-1,0-1 1,9-2-1,-3-1-8,-1 0-1,0 0 1,-1-1-1,1 0 1,-1 0 0,0-1-1,0-1 1,-1 1-1,1-1 1,-2-1-1,1 1 1,-1-1-1,0-1 1,0 1 0,-1-1-1,-1-1 1,1 1-1,4-13 1,3-7 2,-2-1 0,-1 0 0,-1-1 0,9-61 0,-16 77-7,-1 0 0,0 0 1,0-1-1,-2 1 1,0 0-1,0 0 1,-2 0-1,-7-29 1,7 37-5,1 1 1,-1-1 0,0 1 0,-1 0 0,0 0 0,0 0 0,0 0 0,-1 0-1,1 1 1,-1 0 0,0 0 0,-1 1 0,1-1 0,-1 1 0,0 0-1,0 1 1,0-1 0,-1 1 0,1 0 0,-1 1 0,-7-2 0,8 2-44,0 1 0,-1 0 0,1 0 1,0 0-1,-1 1 0,1 0 1,-1 0-1,1 1 0,0 0 0,-1 0 1,1 0-1,0 1 0,0 0 1,0 0-1,0 0 0,0 1 1,1 0-1,-1 0 0,1 1 0,-1-1 1,1 1-1,1 0 0,-1 1 1,0-1-1,1 1 0,0 0 1,0 0-1,0 0 0,1 0 0,0 1 1,0 0-1,0-1 0,1 1 1,-4 10-1,6-13-165,-1 0-1,0-1 1,1 1 0,-1 0-1,1 0 1,0 0 0,0-1-1,0 1 1,0 0 0,1 0 0,-1 0-1,1-1 1,0 1 0,0 0-1,0-1 1,2 5 0,12 1-999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0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12675,'2'0'1408,"0"4"1209,5 1-497,-7 13-400,3 4-215,-1 19-361,-2 8-192,4 17-248,3 8-160,-4 6-232,1 3-15,-1-15-169,-3-12-16,4-23-120,1-12-336,-3-31-993,-2-13-839,8-35 1056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1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11058,'4'2'1196,"0"0"-1,0-1 0,0 0 1,0 0-1,1 0 0,6 0 0,53-3 1889,-19-1-2172,-33 4-740,0 0-1,0 0 1,-1 1 0,1 0-1,0 1 1,-1 1-1,14 5 1,-23-8-140,0 0 0,0 0 1,1 0-1,-1 0 0,0 1 0,0-1 0,0 0 0,0 1 1,-1 0-1,1-1 0,0 1 0,-1 0 0,1 0 1,-1 0-1,1 0 0,-1 0 0,0 0 0,0 0 0,0 1 1,0-1-1,0 0 0,-1 0 0,1 1 0,-1-1 1,1 1-1,-1-1 0,0 0 0,0 1 0,0-1 0,0 1 1,0-1-1,-1 1 0,1-1 0,-1 0 0,0 1 0,1-1 1,-1 0-1,0 0 0,0 1 0,0-1 0,-3 4 1,-1 2 5,-1-1 1,1 1-1,-1-1 1,-1 0 0,1-1-1,-1 1 1,0-1-1,-11 7 1,-8 3 15,-35 16 0,41-23-40,0 1-1,1 2 1,-31 22-1,49-33-13,0-1 1,0 1-1,0 0 1,1-1-1,-1 1 0,0 0 1,0 0-1,1-1 1,-1 1-1,0 0 0,1 0 1,-1 0-1,1 0 0,-1 0 1,1 0-1,0 0 1,-1-1-1,1 1 0,0 0 1,0 1-1,0-1 1,0 0-1,0 2 0,0-2-2,1-1 1,-1 1-1,1 0 0,0 0 0,-1 0 0,1 0 0,0-1 1,0 1-1,-1 0 0,1-1 0,0 1 0,0-1 0,0 1 0,0-1 1,0 1-1,0-1 0,0 1 0,2-1 0,8 3-25,0-1-1,0-1 0,16 1 1,-20-1 12,17 0-12,1 1 1,0 2-1,-1 1 0,28 8 0,-45-11 28,0 1 1,-1 0-1,1 0 0,0 0 1,-1 1-1,0 0 1,0 0-1,0 0 0,0 1 1,-1 0-1,0 0 1,0 1-1,0-1 0,-1 1 1,1 0-1,-1 0 1,-1 0-1,6 12 0,-5-5 4,1 0-1,-2 1 0,1 0 1,-2 0-1,0 0 1,-1 0-1,0 0 0,-1 0 1,0 0-1,-6 27 1,5-34 2,-1 0 1,0 0-1,0 0 1,-1-1-1,0 1 1,0-1-1,-1 1 1,0-1-1,0 0 1,0-1 0,0 1-1,-1-1 1,0 0-1,0 0 1,-1 0-1,1-1 1,-1 0-1,0 0 1,0 0 0,-1-1-1,1 0 1,-1 0-1,-7 2 1,9-3-99,0-1 1,0 0-1,0 0 1,0 0-1,0-1 0,0 0 1,0 0-1,0 0 1,0-1-1,0 1 1,0-1-1,-9-3 1,10 3-194,1 0 0,0-1-1,0 0 1,1 1 0,-1-1 0,0 0 0,0 0 0,1 0 0,0-1 0,-1 1 0,1-1 0,0 1 0,0-1-1,0 0 1,0 0 0,1 0 0,-1 0 0,1 0 0,0 0 0,-2-5 0,-2-23-1467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1.4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10978,'11'2'1633,"-1"3"1799,1 7-1183,-4 8-537,1 6-183,-1 16-345,0 9-152,-3 14-208,-2 8-168,-2 6-192,-2 0-143,-2-6-153,4-10-16,0-21-128,0-10-224,0-23-1249,0-22-2111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31:1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24575,'3'4'0,"-1"0"0,1 0 0,0 0 0,0-1 0,0 1 0,1-1 0,-1 0 0,5 3 0,9 11 0,67 76 0,-51-58 0,46 60 0,12 22 0,-83-106 0,0 1 0,-1 1 0,-1-1 0,6 16 0,-8-18 0,0 1 0,1-1 0,0 0 0,1 0 0,0-1 0,0 1 0,10 9 0,-11-13 0,0-1 0,-1 1 0,0 0 0,0 0 0,6 14 0,-7-14 0,0 1 0,1-1 0,0 0 0,0 0 0,7 8 0,-10-13 0,0-1 0,0 1 0,0-1 0,0 0 0,0 1 0,1-1 0,-1 0 0,0 0 0,0 0 0,0 0 0,0 0 0,1 0 0,-1 0 0,0 0 0,0 0 0,0 0 0,0-1 0,0 1 0,0 0 0,0-1 0,1 1 0,-1-1 0,0 1 0,0-1 0,-1 0 0,1 1 0,0-1 0,0 0 0,0 0 0,0 0 0,0 1 0,-1-1 0,1 0 0,0 0 0,0-2 0,31-40 0,-29 39 0,29-47 0,3 2 0,2 2 0,44-44 0,-68 76 0,-1 0 0,-1 0 0,0-1 0,13-27 0,8-13 0,32-29-1365,-55 71-5461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1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90 14123,'-5'-2'753,"0"0"0,0 0 0,0 0 1,0-1-1,1 0 0,-1 0 0,1-1 0,0 1 0,0-1 0,0 0 1,-4-5-1,3 4-521,1 0 1,-1 0 0,-1 1 0,1-1-1,0 1 1,-1 1 0,-10-6 0,12 7-188,1 1 0,0-1 0,-1 1 0,1 0 0,-1 1 0,0-1 1,1 1-1,-1-1 0,0 1 0,1 0 0,-1 0 0,0 1 0,1-1 0,-1 1 0,0 0 1,1 0-1,-5 1 0,4 0-15,1 1 0,-1-1 1,1 1-1,-1-1 0,1 1 0,0 0 0,0 0 1,0 1-1,0-1 0,0 1 0,1-1 1,-1 1-1,1 0 0,-2 5 0,-4 10 14,0 0 0,1 1 1,1 0-1,1 1 0,-4 39 0,8-47-42,0 0 0,1-1 0,0 1 0,1 0 0,1 0 0,0-1 0,0 1 0,1-1 0,1 1 0,9 19 0,-12-30-1,-1 0-1,1 0 1,0 0-1,0-1 1,1 1-1,-1 0 1,0-1 0,0 1-1,1-1 1,-1 1-1,1-1 1,0 0 0,-1 0-1,1 0 1,0 1-1,-1-1 1,1-1-1,0 1 1,0 0 0,0 0-1,0-1 1,0 1-1,0-1 1,0 0-1,0 0 1,0 1 0,0-1-1,0 0 1,0-1-1,0 1 1,0 0 0,0-1-1,0 1 1,0-1-1,0 1 1,0-1-1,0 0 1,0 0 0,0 0-1,-1 0 1,1 0-1,2-2 1,6-4-22,0-1 0,0 0 0,-1-1 1,0 0-1,10-14 0,44-68-577,5-6-346,-61 92 937,-4 11 88,-6 14 163,-4 16 74,1 1 1,1-1 0,2 1-1,2 46 1,1-70-281,-3 343 381,3-319-832,-2 0 0,-1 0 0,-2 0 0,-12 43 0,-20 22-482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5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13491,'17'4'5278,"14"8"-2864,-16-6-1825,0 0 0,0 1 0,0 0 0,18 13 0,-30-17-560,0-1 0,0 1 0,0-1 1,0 1-1,0 0 0,-1 0 0,1 0 1,-1 0-1,0 1 0,0-1 0,0 1 0,0-1 1,-1 1-1,0 0 0,1-1 0,-1 1 1,-1 0-1,1 0 0,0 0 0,-1 0 1,0 0-1,0 0 0,-1 5 0,-1 5 9,-1 0-1,-1 1 1,0-1-1,-1 0 1,-1-1-1,0 1 1,-14 21-1,7-15-10,-1-1-1,0 0 1,-1-1-1,-21 18 0,17-23-24,16-12 132,1 1 1,-1-1 0,1 1 0,-1-1 0,1 1 0,0 0-1,0 0 1,0 0 0,0 0 0,-2 3 0,10-7-27,0 1 1,0 0 0,0 0-1,0 0 1,0 1 0,6-1 0,-6 1-34,26-2-140,-10-1-135,0 2 0,0 0 0,0 1 0,0 2 0,0 0-1,23 6 1,-45-9 28,1 1 0,-1 0 0,1 0 0,-1 0 0,1 0-1,-1-1 1,0 1 0,1 0 0,-1 0 0,0-1 0,1 1 0,-1 0-1,0-1 1,1 1 0,-1 0 0,0-1 0,1 1 0,-1-1 0,0 1-1,0 0 1,0-1 0,1 1 0,-1-1 0,0 1 0,0-1 0,0 1-1,0-1 1,0 1 0,0 0 0,0-1 0,0 1 0,0-1 0,0 1-1,0-1 1,0 1 0,0-1 0,0 0 0,-4-26-2271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5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13523,'67'-5'3888,"-38"1"-2879,0 2 0,1 1 0,-1 1 0,0 2 0,38 6 0,-65-7-972,0-1-1,0 1 1,0 0 0,0-1-1,0 1 1,0 0 0,0 0 0,0 0-1,-1 1 1,3 1 0,-3-2-21,0-1 0,-1 1 1,0 0-1,1-1 1,-1 1-1,1 0 0,-1-1 1,0 1-1,1 0 1,-1 0-1,0-1 0,0 1 1,0 0-1,1 0 1,-1 0-1,0-1 0,0 1 1,0 0-1,-1 1 1,0 3 22,-1-1 0,1 0 0,-1 0 0,-1 0 1,1 0-1,0 0 0,-1-1 0,-6 7 0,-21 23 79,-41 35 0,21-20-142,-15 16-133,70-59 67,14 1 37,35 4 15,-28-6 30,-9 0 6,0 0 1,-1 1 0,0 0 0,0 2 0,0-1 0,-1 2 0,17 11 0,-25-14 26,0 0 1,-1 1-1,1 0 0,-1 0 1,-1 0-1,1 1 0,-1 0 0,0 0 1,-1 1-1,0-1 0,0 1 1,0 0-1,-1 0 0,0 0 0,2 16 1,-3-19 39,-1 1 0,0-1 1,-1 1-1,1-1 0,-1 0 1,0 1-1,0-1 0,-1 1 1,0-1-1,0 1 0,0-1 1,0 0-1,-1 0 0,0 0 1,0 0-1,-1 0 0,1 0 1,-1 0-1,0-1 0,0 1 1,-5 4-1,2-3-28,0-1 1,0-1 0,-1 1-1,0-1 1,1 0-1,-1-1 1,0 0-1,-1 0 1,1 0-1,-1-1 1,1 0-1,-1-1 1,0 1 0,-10-1-1,-57 1-676,71-2 294,0-1 0,0 1-1,-1-1 1,1 1 0,0-1 0,0 0-1,0-1 1,0 1 0,0-1 0,1 1 0,-1-1-1,0 0 1,1-1 0,-1 1 0,-3-4-1,2-7-1802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5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16059,'6'-7'5676,"7"2"-4073,13-1-991,-17 5-503,1 0 0,0 1-1,0 1 1,-1-1-1,1 2 1,-1-1-1,1 1 1,-1 1-1,0 0 1,1 0-1,-1 1 1,-1 0-1,1 0 1,-1 1-1,1 0 1,-1 1-1,12 10 1,-14-10-74,1 0-1,-1 0 1,0 1 0,0 0-1,-1 0 1,0 0 0,0 1-1,-1 0 1,0 0 0,0 0 0,-1 0-1,0 1 1,0-1 0,-1 1-1,0 0 1,-1-1 0,0 1-1,0 0 1,-1 10 0,-2-6-8,-1 0 0,1 0 0,-2 0 0,0 0 1,-1 0-1,0-1 0,-1 0 0,0 0 0,-1-1 1,0 0-1,-1 0 0,-16 18 0,11-15-9,-1 0 0,-1-1 0,0-1 0,0 0 0,-1-1 1,-1 0-1,0-2 0,-20 9 0,33-17-18,0 1 0,0-1 0,0 0 0,0 0 0,0 0 0,-1-1 0,1 1 0,-8-1 0,4-1 16,27-5 136,79 3-142,-45 2-536,0-1 0,67-13 0,-113 13-401,1 0 0,0-1 0,-1 0 0,0 0 1,10-6-1,-13 7 508,19-8-1863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6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16099,'3'0'397,"-1"-1"-1,0 0 1,0 1-1,1 0 1,-1-1-1,0 1 1,1 0-1,-1 0 1,0 0-1,1 0 1,2 1-1,2 0 340,1-1-562,-1 0 0,0 0 1,0 1-1,1 0 0,-1 1 1,0-1-1,0 1 0,0 1 1,-1-1-1,1 1 0,0 1 1,-1-1-1,0 1 0,0 0 1,0 0-1,0 1 1,-1 0-1,1 0 0,-1 0 1,-1 0-1,1 1 0,-1 0 1,0 0-1,0 0 0,0 1 1,-1-1-1,0 1 0,-1-1 1,3 10-1,-1 0-95,-1 0 0,0 0-1,-1 0 1,-1 0 0,-1 0 0,0 1 0,-1-1-1,-1 0 1,-6 27 0,0-9-25,-3 1 0,-1-1 0,-20 41 0,26-64-34,0 0 0,-1-1 0,0 0-1,0 0 1,-1-1 0,-17 16 0,22-22-13,62-18 494,-34 12-502,1 0 0,-1 1 1,1 2-1,45 5 0,-77-14-3946,-4 2 2309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6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36 20268,'0'5'1553,"-2"0"655,2-1-568,7-4-895,16-7-321,0-5-272,-2 1-256,0-1-1177,-16 5-807,9 9 1000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37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39 13443,'2'-6'2712,"3"-4"3330,6-1-3898,5 4-463,-4 2-721,2 7-240,0 21-208,-3 17-32,-4 37-96,-2 25 0,-5 39-144,-2 8-88,-1 4-440,-4-8-1600,3-13 1240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0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60 9890,'10'6'6602,"-5"7"-4111,-4 17-1927,-1-26-84,0 41 239,5 144 945,-2-163-1484,1 0 0,1 0 0,1 0 0,1 0 0,11 25 0,-15-44-122,0 0-1,1 0 1,0-1-1,0 0 1,0 1 0,6 5-1,-9-11-50,0 1 0,0-1 1,1 0-1,-1 0 0,0 0 0,0 0 0,1 0 0,-1 0 1,0 0-1,1-1 0,-1 1 0,1 0 0,-1-1 0,1 1 1,-1-1-1,1 0 0,-1 1 0,1-1 0,-1 0 0,1 0 1,0 0-1,-1 0 0,1 0 0,-1-1 0,1 1 0,-1 0 1,1-1-1,-1 1 0,1-1 0,-1 1 0,1-1 0,-1 0 1,1 1-1,1-3 0,1 0 3,1-1 0,-1-1-1,0 1 1,0-1 0,-1 1 0,1-1 0,-1 0 0,0 0 0,3-8-1,18-54 61,-20 55-58,8-26 34,-3-1 0,9-67 0,-16 85-36,-1-1 0,-1 0 0,0 1 0,-2-1 0,-1 1 0,-8-34 0,10 50-7,-1 0 0,1 0 0,-2 0 1,1 0-1,0 0 0,-1 0 0,0 0 0,0 1 0,0 0 1,-1-1-1,0 1 0,0 1 0,0-1 0,0 0 0,0 1 1,-1 0-1,-7-4 0,9 5-2,0 1 0,0 0 0,-1 1 0,1-1 0,0 0 0,-1 1 0,1 0 0,0 0 1,-1 0-1,1 0 0,0 0 0,-1 1 0,1-1 0,0 1 0,0 0 0,-1 0 0,1 0 0,0 1 0,0-1 0,0 1 0,0 0 0,0-1 1,1 1-1,-1 1 0,1-1 0,-1 0 0,1 0 0,-4 5 0,0 0-224,1 0-1,0 1 1,-7 14 0,11-20 3,-1 0 0,1 0 0,0 0 0,1 0 0,-1 0 0,0 0 0,0 0 0,1 1 0,0-1 0,-1 0 0,1 1 0,0-1 0,0 0 0,0 1 0,0-1 0,1 0 0,-1 0 0,1 1 0,0 3 0,14 4-1127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0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12251,'0'-1'327,"1"1"1,0 0 0,0-1-1,0 1 1,0 0 0,-1-1 0,1 1-1,0 0 1,0 0 0,0 0-1,0 0 1,0 0 0,0 0 0,0 0-1,0 0 1,0 0 0,-1 0-1,1 0 1,2 1 0,7 15 2536,-6-5-2602,4 7 183,0 1-1,-2 0 0,0 0 1,-2 1-1,0 0 0,2 26 1,-4 125 538,-2-20-537,1-141-427,1 1 0,0-1 0,5 17 1,-6-26-52,-1 1-1,1-1 1,0 1 0,-1-1 0,1 1 0,0-1 0,0 1 0,0-1 0,0 0 0,0 1 0,0-1 0,0 0-1,3 2 1,-3-3-18,-1 0 0,1 0 0,0 0 0,0 0 0,-1 0 0,1 0 0,0 0-1,0 0 1,-1 0 0,1 0 0,0 0 0,0 0 0,-1-1 0,1 1 0,0 0-1,-1 0 1,1-1 0,0 1 0,-1 0 0,1-1 0,0 1 0,-1-1 0,1 1 0,-1-1-1,1 1 1,-1-1 0,1 0 0,-1 1 0,1-1 0,-1 0 0,1 0 0,3-6-797,0 0 0,-1-1 0,0 1 0,0 0 1,0-1-1,2-14 0,-4 16 341,11-45-2144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0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13443,'2'-2'525,"0"0"-1,0 1 1,1-1 0,-1 1 0,1-1 0,-1 1 0,1 0-1,-1 0 1,1 0 0,0 0 0,3 0 0,-1 0-98,0 0-1,1 1 1,-1-1 0,0 1 0,11 2 0,-11-2-329,-1 1 0,1 0 0,0 0 0,-1 1 0,1-1 0,-1 1 0,1 0 0,-1 0-1,0 1 1,0-1 0,0 1 0,0 0 0,-1 0 0,1 0 0,3 5 0,-4-4-57,-1 0 0,1 0 0,-1 1 0,0-1 0,-1 1 0,1 0 0,-1-1 0,0 1 0,0 0 0,-1-1 0,1 1 0,-1 0 0,0 0 0,0 0 0,-1 0 0,1-1 0,-1 1 0,0 0 0,0 0 0,-1-1 0,1 1 0,-5 6 0,-4 9 32,-1 0 0,0-2 1,-23 29-1,25-36-71,-9 12 14,12-15-20,-1 0 0,1 1 0,0 0 0,0 0 0,-6 15 0,12-23 3,0 0 0,-1 0 0,1 0 0,0 0 1,0 0-1,0 0 0,0 1 0,0-1 0,0 0 1,0 0-1,0 0 0,0 0 0,1 0 0,-1 0 0,0 0 1,1 0-1,-1 0 0,1 0 0,-1 0 0,1 0 1,0 0-1,-1 0 0,1 0 0,0 0 0,0 0 1,-1 0-1,1-1 0,0 1 0,0 0 0,0-1 0,0 1 1,0-1-1,0 1 0,0-1 0,0 1 0,0-1 1,0 0-1,0 1 0,0-1 0,0 0 0,3 0 1,6 2-1,1 0 0,-1-1 1,16 0-1,-18-1 3,-3-1 0,-1 1-1,1 0 1,-1 1-1,0-1 1,1 1 0,-1 0-1,0 0 1,0 0-1,1 0 1,-1 1-1,0 0 1,0 0 0,-1 0-1,1 0 1,0 1-1,-1-1 1,1 1 0,-1 0-1,0 0 1,0 0-1,0 0 1,0 1-1,-1-1 1,1 1 0,-1 0-1,0 0 1,0-1-1,0 1 1,-1 1 0,1-1-1,1 8 1,-2-5 37,1 0 1,-2 0 0,1 0-1,-1 0 1,0 0 0,0 0-1,-1 0 1,0 0 0,0 0-1,-1 0 1,0-1 0,0 1-1,0 0 1,-1-1 0,0 0-1,-5 8 1,-2 1 21,-1-2-1,-1 1 1,0-1 0,0-1 0,-19 14 0,7-12-706,24-14 575,-1 0 0,1 0 0,-1 1 0,0-1 0,0 0-1,1 0 1,-1 0 0,0 0 0,1 0 0,-1 0 0,0 0-1,1 0 1,-1 0 0,0 0 0,1-1 0,-1 1 0,0 0-1,1 0 1,-1-1 0,0 1 0,1 0 0,-1-1 0,1 1 0,-1-1-1,1 1 1,-1-1 0,1 1 0,-1-1 0,1 1 0,-1-1-1,1 1 1,0-1 0,-1 1 0,1-1 0,0 0 0,-1 1-1,1-1 1,0 0 0,0 1 0,-1-2 0,1-3-290,-1 1 1,1 0-1,-1-1 1,1 1-1,0-1 1,2-5-1,9-35-1416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31:5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24575,'4'0'0,"-1"1"0,1-1 0,-1 1 0,1-1 0,-1 1 0,1 0 0,-1 0 0,0 1 0,1-1 0,-1 1 0,0 0 0,0-1 0,0 1 0,0 1 0,0-1 0,-1 0 0,1 1 0,-1-1 0,1 1 0,-1 0 0,0 0 0,0 0 0,0 0 0,2 7 0,3 6 0,-1 1 0,0 0 0,6 34 0,-2-6 0,54 200 0,-63-243 0,1 11 0,0 0 0,2 0 0,-1 0 0,2 0 0,-1 0 0,2-1 0,0 0 0,10 16 0,-15-27 0,0 0 0,-1-1 0,1 1 0,0-1 0,0 1 0,-1-1 0,1 0 0,0 1 0,0-1 0,0 0 0,0 1 0,0-1 0,0 0 0,-1 0 0,1 0 0,0 0 0,0 0 0,0 0 0,0 0 0,0 0 0,0 0 0,0 0 0,0 0 0,-1-1 0,1 1 0,0 0 0,0-1 0,0 1 0,0-1 0,-1 1 0,1-1 0,0 1 0,0-1 0,-1 1 0,1-1 0,-1 0 0,1 1 0,0-1 0,-1 0 0,1 0 0,-1 1 0,1-1 0,-1 0 0,0 0 0,1 0 0,-1 0 0,0-1 0,17-42 0,-13 26 0,1-16 0,2-1 0,2 1 0,1 0 0,17-37 0,-17 48 0,-2-1 0,10-37 0,-13 38 0,2 0 0,17-40 0,-16 51 15,0 0 0,1 1 0,0-1 0,0 2 0,1-1 0,1 2 0,12-10 0,-13 10-201,1 1 1,-1-2-1,0 0 0,-1 0 1,0 0-1,-1-1 1,9-16-1,-10 11-6640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1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15547,'1'6'1641,"5"15"1087,-3 5-319,1 26-681,-1 10-432,-1 20-479,3 14-161,-3 15-328,3 4-80,-7 1-352,-6-6-1088,-8-12 783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4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423 57 14131,'-9'-8'4733,"-15"0"-1902,10 3-2068,-2-2-234,0 1 0,-1 0 0,0 1 0,0 1 0,-32-4 0,41 8-460,1 0-1,0 1 1,-1-1-1,1 1 1,0 1-1,0-1 1,0 1 0,0 0-1,0 1 1,0 0-1,0 0 1,1 0-1,0 1 1,0 0 0,0 0-1,-10 9 1,5-1-45,0-1 1,0 1-1,1 1 1,1 0-1,0 1 1,1-1-1,0 1 1,1 1-1,1 0 0,0 0 1,1 0-1,1 0 1,0 1-1,1 0 1,1 0-1,-1 23 1,3-34-25,0-1 1,0 1-1,1-1 0,0 1 1,0-1-1,0 0 0,0 1 1,1-1-1,0 0 0,-1 0 1,2 0-1,-1 0 0,0 0 1,1-1-1,0 1 0,-1-1 1,1 1-1,1-1 1,-1 0-1,0 0 0,1-1 1,0 1-1,-1-1 0,1 1 1,0-1-1,0 0 0,1-1 1,-1 1-1,0-1 0,0 0 1,1 0-1,-1 0 0,6 0 1,-1-1-1,0 0-1,-1 0 1,1-1 0,0 0-1,-1-1 1,1 1 0,-1-2 0,1 1-1,-1-1 1,0-1 0,0 0 0,0 0-1,-1 0 1,1-1 0,-1 0 0,0 0-1,-1-1 1,1 0 0,-1 0-1,7-9 1,4-6-48,0-1 0,-1-1 0,-2-1-1,0 0 1,12-29 0,-23 46 16,-2 4 23,1 1-1,-1-1 1,0 0-1,1 1 1,-1-1-1,0 0 1,-1 0 0,1 0-1,-1 1 1,1-1-1,-1 0 1,0 0 0,0 0-1,0 0 1,0 0-1,-1-3 1,1 6 9,-1 0-1,1 0 1,-1 0 0,1 0-1,-1 0 1,1 0 0,-1 0-1,1 0 1,-1 0 0,1 0-1,0 0 1,-1 1 0,1-1-1,-1 0 1,1 0 0,0 1-1,-1-1 1,1 0 0,0 0-1,-1 1 1,1-1 0,0 0-1,-1 1 1,1-1 0,0 0-1,0 1 1,-1-1-1,1 1 1,0-1 0,0 1-1,0-1 1,0 0 0,0 1-1,0-1 1,-1 1 0,-10 23 8,4 2 18,1 1-1,2 0 1,0 1 0,1 44-1,13 112 30,-4-115-38,-3 83 0,-11-32-130,14-133-4033,1-22 1519,-6-14 957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5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44 9026,'-2'51'8500,"-2"0"-4981,-2 51-1259,6-80-1922,-2 1-75,2-1 0,1 1-1,1-1 1,1 0-1,0 0 1,13 39-1,-15-59-250,0 1 0,0-1 0,0 0 0,0 0 0,0 0 0,0 0 0,1 0 0,-1 0 0,1-1 0,0 1 0,-1 0 0,1-1 0,0 1 0,0-1 0,0 0-1,0 1 1,0-1 0,3 1 0,-3-2-8,-1 1 0,1-1-1,0 0 1,0 0 0,0 0 0,-1 0-1,1-1 1,0 1 0,0 0-1,0-1 1,-1 1 0,1-1 0,0 0-1,-1 1 1,1-1 0,-1 0-1,1 0 1,-1 0 0,1 0 0,-1 0-1,1 0 1,-1-1 0,2-1 0,3-5 2,-1 1 0,1 0 0,-2-1 0,1 0 0,-1 0 1,0-1-1,-1 1 0,3-10 0,17-75 79,-20 77-71,2-6 6,-2 0-1,0-1 1,-2 1 0,0-1-1,-4-33 1,2 48-16,0 0 1,-1 0-1,0 0 1,-1 1-1,0-1 1,0 1-1,0-1 1,-6-8 0,6 12-7,0 0 1,0 1 0,0-1 0,-1 1 0,1 0 0,-1 0 0,1 0 0,-1 0 0,0 0 0,0 1 0,-1 0 0,1 0 0,0 0 0,-1 0 0,-5-1 0,6 3-2,-1-1 0,1 1 1,-1 0-1,1 0 0,-1 0 1,1 1-1,0-1 0,-1 1 1,1 0-1,0 0 0,-1 1 1,1-1-1,0 1 0,0 0 1,0 0-1,0 0 0,1 1 1,-4 2-1,2-2-340,1 1 1,0-1-1,0 1 0,1 0 1,-1-1-1,1 2 0,0-1 1,0 0-1,0 1 0,1-1 1,0 1-1,-1 0 0,2 0 1,-4 9-1,8-2-3976,9-5 1514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5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2 15347,'-1'-1'205,"0"1"0,1 0 0,-1 0 0,1 0 0,-1 0 0,0 0-1,1 0 1,-1 0 0,1 0 0,-1 0 0,0 0 0,1 0 0,-1 0 0,1 0-1,-1 0 1,0 0 0,1 1 0,-1-1 0,1 0 0,-1 1 0,1-1 0,-1 0 0,1 1-1,-1-1 1,1 0 0,-1 1 0,1-1 0,-1 1 0,0 0 0,-7 23 1976,5 34-1819,3-51 106,-11 192 1213,1 5-879,10-170-682,1 0-1,3 0 1,13 61-1,-15-86-102,1-1 1,0 0-1,0 0 1,1 0 0,0-1-1,0 1 1,1-1-1,0 0 1,11 12-1,-14-17-15,0 0 0,-1-1 0,1 1 0,0-1-1,1 1 1,-1-1 0,0 1 0,0-1 0,0 0 0,1 0-1,-1 0 1,1-1 0,-1 1 0,1 0 0,-1-1 0,1 0-1,-1 1 1,1-1 0,-1 0 0,1 0 0,-1-1 0,1 1-1,0 0 1,-1-1 0,0 0 0,1 1 0,-1-1 0,1 0-1,-1 0 1,0 0 0,0-1 0,1 1 0,-1-1 0,0 1-1,3-4 1,0 0 6,0-1-1,-1 1 0,0-1 1,0 0-1,0 0 0,-1 0 1,0 0-1,0-1 0,0 1 1,-1-1-1,0 1 0,0-1 1,-1 0-1,0 0 1,1-13-1,-2 3 3,0 0-1,-1 0 1,0 0 0,-1 0 0,-7-22-1,7 31 2,0 0-1,-1 0 0,0 0 0,0 0 1,-1 0-1,0 1 0,-1-1 0,1 1 1,-11-11-1,12 15-73,-1 0 0,0 0-1,1 0 1,-1 0 0,0 0 0,-1 1 0,1 0 0,0 0-1,-1 0 1,1 1 0,-1-1 0,1 1 0,-1 0 0,0 0-1,0 1 1,1-1 0,-1 1 0,-8 1 0,-42 4-3559,40-6 2335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5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0 17716,'10'6'778,"0"0"0,0 0 0,-1 0 0,1 1 0,-2 1 0,1 0 0,8 9 0,-10-7-546,0-1-1,0 1 1,-1 0 0,0 1 0,0-1-1,5 17 1,-7-13-168,0 0-1,-1 0 0,0 0 1,-1 1-1,-1-1 1,0 1-1,-1-1 0,-1 1 1,0-1-1,-1 1 1,-7 27-1,3-21-10,-1 0-1,-1-1 1,-1 0-1,0 0 1,-2-1 0,0 0-1,-1-1 1,-1 0 0,-1-1-1,-21 21 1,14-26 3,20-12 64,10-4 34,39-24-204,-29 18-1193,-1-1 1,0 0-1,17-16 0,-10 4-476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6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2 157 8946,'0'1'395,"0"-1"-1,-1 1 1,1 0 0,0 0-1,0-1 1,0 1 0,0 0-1,0 0 1,0 0 0,0-1-1,0 1 1,0 0 0,0 0-1,0-1 1,0 1 0,0 0-1,1 0 1,-1-1 0,1 2-1,12 15 2807,24 10-2115,-30-23-309,9 6-545,-1 0 1,-1 1-1,0 0 0,0 1 0,-2 1 0,1 0 0,-1 1 1,-1 0-1,-1 0 0,0 2 0,-1-1 0,0 1 0,7 19 0,-9-16-59,0 0-1,-1 0 1,-1 1 0,-1 0-1,3 30 1,-7-46-139,0 1 1,0 0-1,-1-1 1,1 1-1,-1-1 1,0 1-1,0 0 1,0-1-1,-1 0 1,0 1-1,0-1 1,-4 8-1,4-10-22,-1 1-1,1-1 0,-1 0 1,1 1-1,-1-1 0,0 0 1,0-1-1,0 1 1,0 0-1,0-1 0,0 0 1,-1 1-1,1-1 0,0 0 1,-1-1-1,1 1 0,0-1 1,-1 1-1,-5-1 0,2 0-6,1-1-1,0 1 1,-1-1-1,1 0 1,-1-1 0,1 1-1,0-1 1,0 0-1,0-1 1,0 1-1,0-1 1,1-1-1,-1 1 1,1-1-1,-8-6 1,9 6-5,1 1 0,-1-1 0,1 0 0,0 0 0,1 0 0,-1 0 0,1 0 0,-1-1 0,1 1 0,1-1 0,-1 1 0,0-1 0,1 0-1,0 0 1,0 0 0,1 0 0,0 1 0,-1-1 0,1 0 0,2-9 0,4-10 4,1 0-1,2 1 1,0 0-1,1 1 0,1 0 1,28-40-1,5-12-1,-29 44-12,-2-1 1,11-37 0,-9 24 15,-14 40-5,0 1 0,0-1 0,0 0 0,0 0 0,-1 1-1,0-1 1,1 0 0,-1 0 0,-1 0 0,1 1 0,-2-7-1,2 8 1,-1 1 0,1 0 0,-1-1 0,1 1 0,-1-1 0,0 1-1,0 0 1,0-1 0,0 1 0,0 0 0,0 0 0,0 0-1,0 0 1,0 0 0,-1 0 0,1 0 0,0 0 0,-1 0-1,1 0 1,0 1 0,-1-1 0,1 1 0,-1-1 0,1 1-1,-1 0 1,0-1 0,1 1 0,-1 0 0,1 0 0,-3 0-1,-3 1-47,1-1 0,-1 2 0,0-1 0,1 1 1,-1-1-1,1 2 0,-1-1 0,1 1 0,0 0 0,0 0 0,0 1 0,1 0 0,-1 0 0,-5 5 0,-4 6-1379,0 0-1,0 1 1,-14 21 0,10-8-121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6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71 14731,'-10'9'8066,"10"-8"-6706,1-2-544,5-8-824,-3-4-688,-1-4-1632,-2-1-2505,3-4 2672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57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14067,'0'-6'9994,"5"12"-8017,1 2-481,2 8-720,6 12-40,-3 19-224,1 13-112,-1 29-104,-4 8-103,2 25-81,-8 3-32,-2 3-1281,-6-9-1943,-16-28 1863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1.6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0 119 10498,'1'0'184,"-1"0"0,0 0 0,0-1 0,0 1 0,0 0 0,1-1 0,-1 1 0,0 0-1,0 0 1,0-1 0,1 1 0,-1 0 0,0 0 0,0 0 0,1 0 0,-1-1 0,0 1 0,1 0 0,-1 0 0,0 0-1,1 0 1,-1 0 0,0 0 0,1 0 0,-1 0 0,0 0 0,1 0 0,-1 0 0,0 0 0,0 0 0,1 0 0,-1 0-1,0 0 1,1 0 0,0 0 0,12 10 1891,9 19-982,-10-6-567,-1 1-1,-1 0 1,-1 0 0,8 34-1,13 101 164,-13-57-443,-13-82-210,1-1-1,1 0 0,0 0 1,2-1-1,17 32 0,-24-49-31,-1 0-1,1 0 1,-1 1-1,1-1 1,0 0-1,-1 0 1,1 0-1,0 0 1,0 0-1,0 0 1,0-1-1,0 1 1,0 0-1,0 0 1,0-1-1,0 1 1,0 0-1,0-1 1,0 1-1,0-1 0,2 1 1,-2-1 0,0-1 0,0 1 0,1 0 1,-1 0-1,0-1 0,0 1 0,0-1 0,0 1 0,0-1 1,-1 1-1,1-1 0,0 0 0,0 1 0,0-1 1,0 0-1,-1 0 0,1 0 0,0 0 0,0-1 0,5-8 35,0 0 0,-1-1 0,7-20 0,-8 21-14,77-237 220,-30 83-189,-45 146-54,-2 0 0,3-23 0,1-1 51,-8 42-52,0 0 1,0 0 0,0 0 0,0 1 0,0-1 0,0 0-1,0 0 1,0 0 0,0 0 0,0 0 0,0 0 0,0 1 0,0-1-1,0 0 1,0 0 0,0 0 0,0 0 0,1 0 0,-1 0-1,0 0 1,0 0 0,0 1 0,0-1 0,0 0 0,0 0-1,1 0 1,-1 0 0,0 0 0,0 0 0,0 0 0,0 0-1,0 0 1,0 0 0,1 0 0,-1 0 0,0 0 0,0 0 0,0 0-1,0 0 1,0 0 0,1 0 0,-1 0 0,0 0 0,0 0-1,0 0 1,0 0 0,0 0 0,1 0 0,-1-1 0,0 1-1,0 0 1,0 0 0,0 0 0,0 0 0,0 0 0,0 0-1,0 0 1,0-1 0,1 1 0,-1 0 0,0 0 0,0 0 0,0 0-1,0 0 1,0-1 0,10 19 14,-1 1 1,-1 0-1,-1 0 1,0 1-1,3 21 1,-8-35-15,12 60 22,-2 1-1,3 77 1,-13-120-9,1-9-34,2-14 119,3-27 271,25-220 669,-1 11-3274,-32 229 1957,1 0-670,0 1-1,0 0 1,0-1-1,0 1 1,1 0-1,4-9 1,5-3-1654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1.9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12035,'11'7'5317,"-3"12"-3518,3 23-744,-4 16 384,-2 85 0,-2-23-746,1-42-435,-1-11-108,13 78 0,-16-192-2999,-41-142-8024,21 108 8270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7:32:0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2 343 24575,'0'54'0,"-2"-21"0,2 1 0,1-1 0,2 1 0,2-1 0,9 38 0,-11-65 0,0 1 0,0-1 0,1 0 0,0 0 0,0-1 0,0 1 0,1-1 0,0 0 0,9 7 0,19 23 0,-26-26 0,0 0 0,0 0 0,1-1 0,0 0 0,10 7 0,-17-13 0,1-1 0,-1 0 0,0 0 0,1 0 0,-1 0 0,1-1 0,-1 1 0,1 0 0,-1-1 0,1 1 0,-1-1 0,1 1 0,0-1 0,-1 0 0,1 0 0,0 1 0,-1-1 0,1-1 0,0 1 0,-1 0 0,1 0 0,0 0 0,-1-1 0,1 1 0,0-1 0,-1 0 0,1 1 0,-1-1 0,1 0 0,-1 0 0,0 0 0,1 0 0,-1 0 0,0 0 0,1 0 0,-1 0 0,0 0 0,0-1 0,0 1 0,0-1 0,0 1 0,-1 0 0,1-1 0,1-2 0,70-163 0,-42 89 0,-22 53 0,2 0 0,16-32 0,-14 33 0,-1 0 0,-1-1 0,7-31 0,-8 27 0,1 1 0,15-34 0,23-49 37,-29 61-1439,-12 34-5424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2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0 117 6457,'3'-6'690,"0"-1"0,0 0 0,0 1 0,1 0 0,0 0-1,0 0 1,1 0 0,-1 0 0,1 1 0,1 0 0,-1 0-1,9-5 1,-7 5-309,1 0 0,-1 1-1,1 1 1,0-1 0,0 1-1,0 1 1,1-1 0,-1 1-1,16-1 1,-15 2-217,0 1 1,-1 0-1,1 0 0,0 1 1,0 0-1,0 0 0,-1 1 1,1 1-1,0-1 0,-1 1 1,0 1-1,0 0 0,0 0 1,0 0-1,-1 1 0,1 0 1,-1 0-1,0 1 1,-1 0-1,0 0 0,8 10 1,-7-6-31,-2-1 0,1 1 0,-1 0 1,-1 1-1,1-1 0,-2 1 0,0 0 1,0 0-1,-1 0 0,0 0 1,-1 0-1,0 1 0,-1-1 0,0 0 1,-1 1-1,0-1 0,-1 0 0,-4 16 1,4-18-152,-1 0 0,0 0 0,-1 0 1,0 0-1,-1-1 0,1 1 0,-2-1 0,1 0 1,-1-1-1,0 1 0,-1-1 0,1 0 0,-1-1 1,-1 0-1,1 0 0,-1 0 0,0-1 0,-1 0 1,1-1-1,-1 0 0,-17 6 0,2-2-1024,9 3 258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2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11795,'3'0'8620,"7"1"-4243,55 6-3018,-35-3-1000,-7-1-415,1 0 0,37 11 0,-55-24-7862,-6 7 6539,3-18-1687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3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61 14963,'-5'9'5247,"3"14"-4409,2-20-403,3 185 2152,0-159-2333,1-1 0,1 0 0,2 0 0,14 41 0,-18-63-206,-1 1 0,2-1 1,-1 1-1,1-1 0,-1 0 0,2-1 0,-1 1 1,1-1-1,0 0 0,8 8 0,-10-11-34,0 0 0,0-1 0,0 1 0,0-1 0,0 1 0,0-1 1,0 0-1,0 0 0,0 0 0,1 0 0,-1-1 0,0 1 0,1-1 0,-1 0 0,0 0 0,1 0 0,-1-1 0,0 1 0,1-1 0,-1 0 0,0 0 0,0 0 0,1 0 1,2-2-1,3-2 4,0 0 1,-1-1 0,1 0 0,-1 0-1,0-1 1,-1 0 0,0-1-1,0 1 1,-1-1 0,1-1 0,6-11-1,-1-3 1,0-1-1,-1 0 1,9-32-1,-14 36 0,-1 1 0,0-1 0,-2 0 0,2-35 0,-5 43-11,0 0 1,-1 1-1,0-1 1,-1 1-1,0 0 1,-1-1-1,0 1 0,-1 0 1,-9-18-1,11 25-15,0 0 0,-1 0-1,1 1 1,-1-1-1,0 1 1,0-1-1,-1 1 1,1 0 0,-1 0-1,1 0 1,-1 1-1,0-1 1,0 1-1,0 0 1,-1 0 0,1 0-1,-5 0 1,2 0 25,0 1 0,0 0 0,0 0 0,0 1 0,0 0 0,0 1 0,0-1 0,0 1 0,1 0 0,-12 4 0,7-1-210,1-1-1,0 2 0,1-1 1,-1 1-1,1 1 1,-15 11-1,18-12-284,0 0 0,0 0 0,1 1 0,-1 0 0,1 0 0,1 0 1,-1 1-1,1 0 0,-3 7 0,0 9-1272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3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15403,'2'57'7088,"7"27"-4135,2 40-2369,-16 134 373,0-61-683,8-169-406,-3-27 122,0-1-1,0 0 1,0 0-1,0 0 1,0 0-1,0 1 1,0-1-1,0 0 1,0 0 0,0 0-1,0 0 1,0 0-1,0 1 1,0-1-1,1 0 1,-1 0-1,0 0 1,0 0-1,0 0 1,0 0 0,0 1-1,0-1 1,1 0-1,-1 0 1,0 0-1,0 0 1,0 0-1,0 0 1,0 0-1,1 0 1,-1 0-1,0 0 1,0 0 0,0 0-1,0 0 1,1 0-1,-1 0 1,0 0-1,0 0 1,0 0-1,0 0 1,1 0-1,-1 0 1,0 0-1,0 0 1,0 0 0,0 0-1,0 0 1,1 0-1,-1 0 1,0 0-1,0 0 1,0-1-1,0 1 1,0 0-1,0 0 1,1 0 0,-1 0-1,0 0 1,0 0-1,0-1 1,0 1-1,0 0 1,0 0-1,0 0 1,0 0-1,0 0 1,0-1-1,0 1 1,4-8-707,-1 0 0,-1 0 0,1-1 1,1-13-1,1-2-312,9-42-781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3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1 175 15331,'5'-5'489,"0"0"0,1 1 0,0-1 1,0 1-1,0 0 0,0 1 0,0-1 0,1 1 0,0 1 0,0-1 0,-1 1 0,1 0 0,10-1 0,-5 1-252,-1 1 0,1 0-1,0 1 1,0 0 0,0 0-1,0 2 1,16 3 0,-26-5-223,0 1-1,0 0 1,1 0 0,-1 0 0,0 0-1,0 0 1,0 1 0,0-1 0,0 1 0,-1-1-1,1 1 1,0 0 0,-1-1 0,1 1 0,-1 0-1,1 0 1,-1 0 0,0 0 0,0 0-1,0 1 1,0-1 0,-1 0 0,1 0 0,0 1-1,-1-1 1,1 0 0,-1 1 0,0-1 0,0 1-1,0-1 1,0 0 0,-1 1 0,1-1-1,-2 5 1,0 5-8,-1 0-1,0-1 0,-1 1 1,0 0-1,-10 17 1,-56 82 21,1-3 11,68-106-36,0-1-1,0 0 1,0 1 0,0-1-1,1 1 1,-1 0 0,1-1-1,-1 1 1,1 0 0,0-1-1,-1 1 1,1 0 0,0-1-1,0 1 1,0 0 0,1 2 0,0-3-1,-1 0 0,1 0 1,0 0-1,0 0 1,0 0-1,0 0 1,0 0-1,0-1 1,0 1-1,0 0 1,0-1-1,0 1 1,0-1-1,1 1 1,-1-1-1,0 1 1,0-1-1,0 0 0,1 0 1,-1 0-1,0 0 1,0 0-1,1 0 1,1 0-1,12 1-4,2-1-2,0 1-1,1 1 1,-1 0 0,27 8-1,-38-8 6,-1 1 0,1-1 0,-1 1 0,1 0 0,-1 0 0,0 1-1,-1 0 1,1-1 0,0 2 0,-1-1 0,0 0 0,0 1 0,0 0 0,-1 0 0,0 0-1,0 0 1,4 8 0,-5-6 26,0-1 0,1 1 0,-2 0 0,1-1-1,-1 1 1,0 0 0,-1 0 0,1 0 0,-1 0 0,-1 0-1,1 0 1,-1 0 0,-1 0 0,1-1 0,-1 1 0,0 0-1,-1-1 1,1 1 0,-1-1 0,-1 0 0,-6 10 0,5-8 4,0-1 0,-1 0 1,0 0-1,-1-1 0,1 1 1,-1-2-1,0 1 0,-1-1 1,0 0-1,1 0 0,-1-1 1,-1 0-1,1 0 0,-1-1 1,1 0-1,-15 2 0,21-4-113,0-1-1,-1 0 0,1 0 0,0 0 0,-1 0 0,1 0 0,0 0 1,0-1-1,-1 1 0,1-1 0,0 0 0,0 1 0,-1-1 0,1 0 0,0 0 1,0-1-1,0 1 0,0 0 0,1-1 0,-1 1 0,0-1 0,0 1 0,1-1 1,-1 0-1,1 0 0,0 0 0,-1 0 0,1 0 0,0 0 0,0 0 1,0 0-1,0 0 0,1 0 0,-2-5 0,-1-6-1111,1 0-1,0-1 1,1 1-1,1-25 1,3-25-1067</inkml:trace>
  <inkml:trace contextRef="#ctx0" brushRef="#br0" timeOffset="1">458 0 15187,'23'0'1425,"1"9"1191,-1 12-175,-4 28-353,-13 23-288,-3 33-599,-3 16-257,-3 21-416,6 1-152,4 10-168,9-1-272,-6-8 1040,-24-15-728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40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 9682,'1'12'7593,"2"5"-3351,12 44-2907,-4-16-651,11 72 71,5 123 1,-26-225-708,2 15 121,8 42 0,-10-65-139,1-1 0,0 1 0,0 0-1,1-1 1,-1 1 0,1-1 0,1 0-1,-1 0 1,1 0 0,0-1 0,0 1-1,6 4 1,-9-9-24,0 0 0,0 0 0,0 0 0,0 0 0,0 0 0,0-1 0,1 1 0,-1 0 0,0-1 0,0 1 0,1-1 0,-1 0 0,0 1 0,1-1-1,-1 0 1,0 1 0,1-1 0,-1 0 0,0 0 0,1 0 0,-1 0 0,0-1 0,1 1 0,-1 0 0,0-1 0,1 1 0,-1 0 0,0-1 0,0 0 0,1 1 0,-1-1 0,0 0 0,0 1 0,0-1 0,0 0-1,0 0 1,0 0 0,0 0 0,0 0 0,0 0 0,0 0 0,-1 0 0,1-1 0,1-1 0,3-7 15,0-1-1,0 1 1,-1-1 0,4-14-1,-5 16-4,3-16 23,-1 0 0,-1 0 0,1-36 0,2-17 20,29-279-22,-36 350-40,0 1-1,1-1 1,0 1 0,0 0 0,1-1-1,-1 1 1,1 0 0,5-9 0,-3 21 24,-1 1-1,1 0 1,-1 0 0,0 1 0,2 10 0,24 88 18,-9-35 40,12 75-1,-26-97-13,25 133 74,-15-132-129,-14-46-7,-1-1-1,0 0 0,1 0 0,0 0 1,0 0-1,0 0 0,0 0 0,0-1 1,0 1-1,1-1 0,4 5 0,-6-8 7,0 0-1,0 0 0,-1 0 0,1-1 0,0 1 0,0 0 0,-1 0 0,1 0 0,-1-1 0,1 1 0,-1 0 0,1 0 0,-1-1 1,0 1-1,0 0 0,0-1 0,0-1 0,10-100 119,-4-1 1,-10-116 0,4 207-422,1 0 0,-1 0 0,2 0 0,3-13 0,7-21-7906,-11 46 7713,3-9-2274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41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9714,'-1'7'10055,"4"31"-7610,0-1-1673,-4 440 2643,-5-179-2693,7-281-716,1-22-230,2-30-629,-6-248-10708,-5 188 8712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41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71 6585,'1'-4'624,"-1"0"-1,1 0 1,0 0-1,0 0 0,0 0 1,0 0-1,1 1 0,0-1 1,-1 0-1,1 1 1,0-1-1,1 1 0,-1 0 1,1 0-1,3-4 1,-4 6-383,0 0 1,1 0 0,-1 0 0,1 0 0,-1 0 0,1 0 0,-1 0 0,1 1 0,-1 0 0,1-1 0,0 1 0,-1 0 0,1 0 0,0 0 0,-1 1 0,1-1 0,-1 1 0,1-1 0,-1 1 0,1 0 0,-1 0 0,1 0 0,-1 0 0,5 3 0,5 3 92,1 1 0,-1 0 1,-1 1-1,0 0 0,18 19 1,-6-2 107,25 36 1,-45-58-390,0 0 1,-1 0-1,1 0 0,-1 1 1,0-1-1,-1 1 0,1 0 0,-1-1 1,0 1-1,0 0 0,0 0 1,-1 0-1,1 0 0,-1 0 0,-1-1 1,1 1-1,-1 0 0,1 0 1,-1 0-1,-1 0 0,1-1 0,-1 1 1,0-1-1,0 1 0,-4 6 0,-6 7 90,-1 1-1,0-1 0,-2-1 0,-23 22 1,3-3-123,24-23-65,-52 61-1054,56-64 15,0-1 0,1 2 0,-5 10 0,7-4-769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6:42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13363,'0'2'6385,"11"-2"-4792,7 0-225,10 0-384,1-2-96,10 2-208,-1-2-151,1 0-153,6 4-136,-9 0-160,-7 3 0,-11 0-664,-20 4-1961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0:37:07.3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164 163 11410,'5'-10'1396,"-2"-1"0,1 1 0,-1-1-1,-1 0 1,0 0 0,1-12 0,-3 20-1262,0 0 0,0 0 0,0 0 0,0 0 0,0 0 0,0 0 1,-1 0-1,0 0 0,1 0 0,-1 0 0,0 1 0,0-1 0,-1 0 0,1 0 0,0 1 1,-1-1-1,0 1 0,0 0 0,1-1 0,-1 1 0,-1 0 0,1 0 0,0 0 1,0 0-1,-1 1 0,1-1 0,-5-2 0,4 3-81,1 1 1,-1-1-1,0 1 1,1 0-1,-1-1 1,0 1-1,0 0 1,1 1-1,-1-1 1,0 0-1,1 1 1,-1-1-1,1 1 1,-1 0-1,1 0 1,-1 0-1,1 0 1,-1 1-1,1-1 1,0 1-1,0-1 1,0 1-1,0 0 1,0 0-1,0-1 0,-3 5 1,-1 2-6,0-1-1,0 1 1,1 1-1,0-1 1,-8 18 0,5-3-31,1 1 0,0 0 0,2 0 0,1 0 0,1 1 0,1-1 0,1 1 0,1 0 0,4 26 0,-4-48-15,0 0 0,1 0 0,-1-1 0,1 1 0,0 0 0,0 0 0,0-1 0,0 1 0,0-1 0,0 1-1,1-1 1,-1 1 0,1-1 0,0 0 0,0 0 0,-1 0 0,6 4 0,-5-5-2,0 0 1,0-1-1,0 1 0,0-1 1,0 1-1,0-1 0,1 1 1,-1-1-1,0 0 0,0 0 1,1 0-1,-1-1 0,0 1 1,0 0-1,0-1 1,1 1-1,-1-1 0,0 0 1,0 0-1,0 0 0,0 0 1,3-2-1,5-4-4,-1 1 0,1-2 0,-2 1 0,1-1 0,-1-1 0,0 0 0,-1 0 0,0 0 0,9-16 0,-3 3-14,-1-1 1,-2 0-1,11-32 0,-25 75 45,0 1 1,1 0-1,-1 31 0,2 99 5,0-20-50,-4-47-28,2-37-473,5 93 0,4-179-4524,1 5 2960,-1-30 214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F780-F9D8-42E9-882D-EEA70EE5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B5066-6335-4E26-9A7B-2121F7F6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D7F15-05B7-45E4-89F5-5B47182D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1556D-AD7D-40EF-8B56-B34ECEA6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103AD-91F9-4CFA-A255-933AFDD6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441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067F9-C810-4AF9-9CD3-4C237707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DBDF5-4719-4634-A915-663EBDBD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CB4-8D6E-4C45-BEE9-643C5EC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2D5A9-BC1A-4DF9-8504-5E44BF0A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88A46-FBF4-4A82-8ADC-4BE06BAD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8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90C4C-BF3C-4422-BC39-BDD556BDC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3DA40-6185-4C54-B1C3-CB46DA578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6FA5C-35C7-4E29-8C62-3AEA42D5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24A43-0117-4BBD-89CA-9CD29EA3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0055C-168C-4CA7-9B8F-A0E58DE1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382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58A7-D436-44A1-B966-90F05F75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90795-3B95-4C06-A87F-B2F77A27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FD95D-A707-4C39-AC3D-9CB2FF2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64802-D1E8-49E8-9D02-34BFBE46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13D13-E236-4B07-A179-66317AD6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345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FDBC-CF75-4DEC-BFEB-79F2E363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4F9C8-7C86-4577-AB06-F5D34213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944D4-A9CF-4532-9408-147D782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3CA28-5750-43C6-8AB5-1751B17D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5D463-DBC9-49BB-9ABB-A32F458B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27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672F-E65B-43E0-A554-8E03ABA5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4E832-D5D6-4D83-B4C5-7C2297B1C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227C5-8899-41CE-BA01-47699E9ED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10F40-88CE-4634-ADF5-4B4FDF46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57DD7-1499-4656-96A2-E80FABF3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BBF92-1328-44C4-989B-7C0F052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881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4CF4-E023-454E-940D-458B03BB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03400-BA1E-46E5-8233-D1383CDF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39606-39AE-452C-9CEA-382BCCC88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AF504-CF90-4279-92C0-351133DA5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D8CF5F-9797-4C30-8E07-983C709E1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51E9D2-AA58-4A68-9E0E-2F78EFB7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00B8C8-CD64-43EB-B887-68FBD754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DEEA7-C3F6-43E8-B0C9-8DABAC1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55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42296-9741-43F0-9CC3-E16225ED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FD03AE-AC12-471E-87B7-9A40E5D0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887E-F5C1-4BD4-9F4D-2EC00A2B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60C84A-4133-4205-A072-C9653C7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424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2D7031-51B8-4C1A-B7EE-A9012B4A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E0C5A7-F452-4564-9170-2F2A9D9E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2EE74-3C78-4FA2-8437-FA188AD5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692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C2576-A047-47D4-B34B-510CE52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7B97A-A3DB-438E-B4FE-B67DF483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E20FC-7138-4FC8-9C30-56E7CDB2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F2AF6-99C7-408B-A3F9-0AB15162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2F66F-32A6-4BB4-88D0-468F92B3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4C38-81CF-4ABE-B8F5-968C6201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34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37E9F-9019-42F3-B66C-88D08B73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59891-4CF5-4C38-B070-DC3494B94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14FCF4-C322-41EE-B164-64EDFC75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ABE61-F2C5-4CF9-846E-C3D9D8A7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A5A6E-EB50-4362-B97E-5BCC8703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BF6AA-9941-4D24-8FFE-6028E5EA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00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888F2-BCEC-42CD-9D63-7B17B944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DE0A1-98D5-4DD2-8BF6-E5652D95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A8E9B-93EB-4C07-8BBC-6D476B8B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B5FB-3C85-42AD-97AA-0E737B6ECF92}" type="datetimeFigureOut">
              <a:rPr lang="LID4096" smtClean="0"/>
              <a:t>05/03/2022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4EEE-4B5E-4C69-BEB2-334F66FB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EF343-6CB9-46F5-B2C5-47672098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9FB9-19BA-4B1C-9008-65EE4D4DBA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92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fam.xfam.org/family/PF00148.22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.png"/><Relationship Id="rId21" Type="http://schemas.openxmlformats.org/officeDocument/2006/relationships/image" Target="../media/image37.png"/><Relationship Id="rId63" Type="http://schemas.openxmlformats.org/officeDocument/2006/relationships/image" Target="../media/image58.png"/><Relationship Id="rId159" Type="http://schemas.openxmlformats.org/officeDocument/2006/relationships/image" Target="../media/image106.png"/><Relationship Id="rId170" Type="http://schemas.openxmlformats.org/officeDocument/2006/relationships/customXml" Target="../ink/ink107.xml"/><Relationship Id="rId226" Type="http://schemas.openxmlformats.org/officeDocument/2006/relationships/customXml" Target="../ink/ink135.xml"/><Relationship Id="rId268" Type="http://schemas.openxmlformats.org/officeDocument/2006/relationships/customXml" Target="../ink/ink156.xml"/><Relationship Id="rId32" Type="http://schemas.openxmlformats.org/officeDocument/2006/relationships/customXml" Target="../ink/ink38.xml"/><Relationship Id="rId74" Type="http://schemas.openxmlformats.org/officeDocument/2006/relationships/customXml" Target="../ink/ink59.xml"/><Relationship Id="rId128" Type="http://schemas.openxmlformats.org/officeDocument/2006/relationships/customXml" Target="../ink/ink86.xml"/><Relationship Id="rId5" Type="http://schemas.openxmlformats.org/officeDocument/2006/relationships/image" Target="../media/image29.png"/><Relationship Id="rId95" Type="http://schemas.openxmlformats.org/officeDocument/2006/relationships/image" Target="../media/image74.png"/><Relationship Id="rId160" Type="http://schemas.openxmlformats.org/officeDocument/2006/relationships/customXml" Target="../ink/ink102.xml"/><Relationship Id="rId181" Type="http://schemas.openxmlformats.org/officeDocument/2006/relationships/image" Target="../media/image117.png"/><Relationship Id="rId216" Type="http://schemas.openxmlformats.org/officeDocument/2006/relationships/customXml" Target="../ink/ink130.xml"/><Relationship Id="rId237" Type="http://schemas.openxmlformats.org/officeDocument/2006/relationships/image" Target="../media/image145.png"/><Relationship Id="rId258" Type="http://schemas.openxmlformats.org/officeDocument/2006/relationships/customXml" Target="../ink/ink151.xml"/><Relationship Id="rId22" Type="http://schemas.openxmlformats.org/officeDocument/2006/relationships/customXml" Target="../ink/ink33.xml"/><Relationship Id="rId43" Type="http://schemas.openxmlformats.org/officeDocument/2006/relationships/image" Target="../media/image48.png"/><Relationship Id="rId64" Type="http://schemas.openxmlformats.org/officeDocument/2006/relationships/customXml" Target="../ink/ink54.xml"/><Relationship Id="rId118" Type="http://schemas.openxmlformats.org/officeDocument/2006/relationships/customXml" Target="../ink/ink81.xml"/><Relationship Id="rId139" Type="http://schemas.openxmlformats.org/officeDocument/2006/relationships/image" Target="../media/image96.png"/><Relationship Id="rId85" Type="http://schemas.openxmlformats.org/officeDocument/2006/relationships/image" Target="../media/image69.png"/><Relationship Id="rId150" Type="http://schemas.openxmlformats.org/officeDocument/2006/relationships/customXml" Target="../ink/ink97.xml"/><Relationship Id="rId171" Type="http://schemas.openxmlformats.org/officeDocument/2006/relationships/image" Target="../media/image112.png"/><Relationship Id="rId192" Type="http://schemas.openxmlformats.org/officeDocument/2006/relationships/customXml" Target="../ink/ink118.xml"/><Relationship Id="rId206" Type="http://schemas.openxmlformats.org/officeDocument/2006/relationships/customXml" Target="../ink/ink125.xml"/><Relationship Id="rId227" Type="http://schemas.openxmlformats.org/officeDocument/2006/relationships/image" Target="../media/image140.png"/><Relationship Id="rId248" Type="http://schemas.openxmlformats.org/officeDocument/2006/relationships/customXml" Target="../ink/ink146.xml"/><Relationship Id="rId269" Type="http://schemas.openxmlformats.org/officeDocument/2006/relationships/image" Target="../media/image161.png"/><Relationship Id="rId12" Type="http://schemas.openxmlformats.org/officeDocument/2006/relationships/customXml" Target="../ink/ink28.xml"/><Relationship Id="rId33" Type="http://schemas.openxmlformats.org/officeDocument/2006/relationships/image" Target="../media/image43.png"/><Relationship Id="rId108" Type="http://schemas.openxmlformats.org/officeDocument/2006/relationships/customXml" Target="../ink/ink76.xml"/><Relationship Id="rId129" Type="http://schemas.openxmlformats.org/officeDocument/2006/relationships/image" Target="../media/image91.png"/><Relationship Id="rId54" Type="http://schemas.openxmlformats.org/officeDocument/2006/relationships/customXml" Target="../ink/ink49.xml"/><Relationship Id="rId75" Type="http://schemas.openxmlformats.org/officeDocument/2006/relationships/image" Target="../media/image64.png"/><Relationship Id="rId96" Type="http://schemas.openxmlformats.org/officeDocument/2006/relationships/customXml" Target="../ink/ink70.xml"/><Relationship Id="rId140" Type="http://schemas.openxmlformats.org/officeDocument/2006/relationships/customXml" Target="../ink/ink92.xml"/><Relationship Id="rId161" Type="http://schemas.openxmlformats.org/officeDocument/2006/relationships/image" Target="../media/image107.png"/><Relationship Id="rId182" Type="http://schemas.openxmlformats.org/officeDocument/2006/relationships/customXml" Target="../ink/ink113.xml"/><Relationship Id="rId217" Type="http://schemas.openxmlformats.org/officeDocument/2006/relationships/image" Target="../media/image135.png"/><Relationship Id="rId6" Type="http://schemas.openxmlformats.org/officeDocument/2006/relationships/customXml" Target="../ink/ink25.xml"/><Relationship Id="rId238" Type="http://schemas.openxmlformats.org/officeDocument/2006/relationships/customXml" Target="../ink/ink141.xml"/><Relationship Id="rId259" Type="http://schemas.openxmlformats.org/officeDocument/2006/relationships/image" Target="../media/image156.png"/><Relationship Id="rId23" Type="http://schemas.openxmlformats.org/officeDocument/2006/relationships/image" Target="../media/image38.png"/><Relationship Id="rId119" Type="http://schemas.openxmlformats.org/officeDocument/2006/relationships/image" Target="../media/image86.png"/><Relationship Id="rId270" Type="http://schemas.openxmlformats.org/officeDocument/2006/relationships/customXml" Target="../ink/ink157.xml"/><Relationship Id="rId44" Type="http://schemas.openxmlformats.org/officeDocument/2006/relationships/customXml" Target="../ink/ink44.xml"/><Relationship Id="rId65" Type="http://schemas.openxmlformats.org/officeDocument/2006/relationships/image" Target="../media/image59.png"/><Relationship Id="rId86" Type="http://schemas.openxmlformats.org/officeDocument/2006/relationships/customXml" Target="../ink/ink65.xml"/><Relationship Id="rId130" Type="http://schemas.openxmlformats.org/officeDocument/2006/relationships/customXml" Target="../ink/ink87.xml"/><Relationship Id="rId151" Type="http://schemas.openxmlformats.org/officeDocument/2006/relationships/image" Target="../media/image102.png"/><Relationship Id="rId172" Type="http://schemas.openxmlformats.org/officeDocument/2006/relationships/customXml" Target="../ink/ink108.xml"/><Relationship Id="rId193" Type="http://schemas.openxmlformats.org/officeDocument/2006/relationships/image" Target="../media/image123.png"/><Relationship Id="rId207" Type="http://schemas.openxmlformats.org/officeDocument/2006/relationships/image" Target="../media/image130.png"/><Relationship Id="rId228" Type="http://schemas.openxmlformats.org/officeDocument/2006/relationships/customXml" Target="../ink/ink136.xml"/><Relationship Id="rId249" Type="http://schemas.openxmlformats.org/officeDocument/2006/relationships/image" Target="../media/image151.png"/><Relationship Id="rId13" Type="http://schemas.openxmlformats.org/officeDocument/2006/relationships/image" Target="../media/image33.png"/><Relationship Id="rId109" Type="http://schemas.openxmlformats.org/officeDocument/2006/relationships/image" Target="../media/image81.png"/><Relationship Id="rId260" Type="http://schemas.openxmlformats.org/officeDocument/2006/relationships/customXml" Target="../ink/ink152.xml"/><Relationship Id="rId34" Type="http://schemas.openxmlformats.org/officeDocument/2006/relationships/customXml" Target="../ink/ink39.xml"/><Relationship Id="rId55" Type="http://schemas.openxmlformats.org/officeDocument/2006/relationships/image" Target="../media/image54.png"/><Relationship Id="rId76" Type="http://schemas.openxmlformats.org/officeDocument/2006/relationships/customXml" Target="../ink/ink60.xml"/><Relationship Id="rId97" Type="http://schemas.openxmlformats.org/officeDocument/2006/relationships/image" Target="../media/image75.png"/><Relationship Id="rId120" Type="http://schemas.openxmlformats.org/officeDocument/2006/relationships/customXml" Target="../ink/ink82.xml"/><Relationship Id="rId141" Type="http://schemas.openxmlformats.org/officeDocument/2006/relationships/image" Target="../media/image97.png"/><Relationship Id="rId7" Type="http://schemas.openxmlformats.org/officeDocument/2006/relationships/image" Target="../media/image30.png"/><Relationship Id="rId162" Type="http://schemas.openxmlformats.org/officeDocument/2006/relationships/customXml" Target="../ink/ink103.xml"/><Relationship Id="rId183" Type="http://schemas.openxmlformats.org/officeDocument/2006/relationships/image" Target="../media/image118.png"/><Relationship Id="rId218" Type="http://schemas.openxmlformats.org/officeDocument/2006/relationships/customXml" Target="../ink/ink131.xml"/><Relationship Id="rId239" Type="http://schemas.openxmlformats.org/officeDocument/2006/relationships/image" Target="../media/image146.png"/><Relationship Id="rId250" Type="http://schemas.openxmlformats.org/officeDocument/2006/relationships/customXml" Target="../ink/ink147.xml"/><Relationship Id="rId271" Type="http://schemas.openxmlformats.org/officeDocument/2006/relationships/image" Target="../media/image162.png"/><Relationship Id="rId24" Type="http://schemas.openxmlformats.org/officeDocument/2006/relationships/customXml" Target="../ink/ink34.xml"/><Relationship Id="rId45" Type="http://schemas.openxmlformats.org/officeDocument/2006/relationships/image" Target="../media/image49.png"/><Relationship Id="rId66" Type="http://schemas.openxmlformats.org/officeDocument/2006/relationships/customXml" Target="../ink/ink55.xml"/><Relationship Id="rId87" Type="http://schemas.openxmlformats.org/officeDocument/2006/relationships/image" Target="../media/image70.png"/><Relationship Id="rId110" Type="http://schemas.openxmlformats.org/officeDocument/2006/relationships/customXml" Target="../ink/ink77.xml"/><Relationship Id="rId131" Type="http://schemas.openxmlformats.org/officeDocument/2006/relationships/image" Target="../media/image92.png"/><Relationship Id="rId152" Type="http://schemas.openxmlformats.org/officeDocument/2006/relationships/customXml" Target="../ink/ink98.xml"/><Relationship Id="rId173" Type="http://schemas.openxmlformats.org/officeDocument/2006/relationships/image" Target="../media/image113.png"/><Relationship Id="rId194" Type="http://schemas.openxmlformats.org/officeDocument/2006/relationships/customXml" Target="../ink/ink119.xml"/><Relationship Id="rId208" Type="http://schemas.openxmlformats.org/officeDocument/2006/relationships/customXml" Target="../ink/ink126.xml"/><Relationship Id="rId229" Type="http://schemas.openxmlformats.org/officeDocument/2006/relationships/image" Target="../media/image141.png"/><Relationship Id="rId240" Type="http://schemas.openxmlformats.org/officeDocument/2006/relationships/customXml" Target="../ink/ink142.xml"/><Relationship Id="rId261" Type="http://schemas.openxmlformats.org/officeDocument/2006/relationships/image" Target="../media/image157.png"/><Relationship Id="rId14" Type="http://schemas.openxmlformats.org/officeDocument/2006/relationships/customXml" Target="../ink/ink29.xml"/><Relationship Id="rId35" Type="http://schemas.openxmlformats.org/officeDocument/2006/relationships/image" Target="../media/image44.png"/><Relationship Id="rId56" Type="http://schemas.openxmlformats.org/officeDocument/2006/relationships/customXml" Target="../ink/ink50.xml"/><Relationship Id="rId77" Type="http://schemas.openxmlformats.org/officeDocument/2006/relationships/image" Target="../media/image65.png"/><Relationship Id="rId100" Type="http://schemas.openxmlformats.org/officeDocument/2006/relationships/customXml" Target="../ink/ink72.xml"/><Relationship Id="rId8" Type="http://schemas.openxmlformats.org/officeDocument/2006/relationships/customXml" Target="../ink/ink26.xml"/><Relationship Id="rId98" Type="http://schemas.openxmlformats.org/officeDocument/2006/relationships/customXml" Target="../ink/ink71.xml"/><Relationship Id="rId121" Type="http://schemas.openxmlformats.org/officeDocument/2006/relationships/image" Target="../media/image87.png"/><Relationship Id="rId142" Type="http://schemas.openxmlformats.org/officeDocument/2006/relationships/customXml" Target="../ink/ink93.xml"/><Relationship Id="rId163" Type="http://schemas.openxmlformats.org/officeDocument/2006/relationships/image" Target="../media/image108.png"/><Relationship Id="rId184" Type="http://schemas.openxmlformats.org/officeDocument/2006/relationships/customXml" Target="../ink/ink114.xml"/><Relationship Id="rId219" Type="http://schemas.openxmlformats.org/officeDocument/2006/relationships/image" Target="../media/image136.png"/><Relationship Id="rId230" Type="http://schemas.openxmlformats.org/officeDocument/2006/relationships/customXml" Target="../ink/ink137.xml"/><Relationship Id="rId251" Type="http://schemas.openxmlformats.org/officeDocument/2006/relationships/image" Target="../media/image152.png"/><Relationship Id="rId25" Type="http://schemas.openxmlformats.org/officeDocument/2006/relationships/image" Target="../media/image39.png"/><Relationship Id="rId46" Type="http://schemas.openxmlformats.org/officeDocument/2006/relationships/customXml" Target="../ink/ink45.xml"/><Relationship Id="rId67" Type="http://schemas.openxmlformats.org/officeDocument/2006/relationships/image" Target="../media/image60.png"/><Relationship Id="rId272" Type="http://schemas.openxmlformats.org/officeDocument/2006/relationships/customXml" Target="../ink/ink158.xml"/><Relationship Id="rId88" Type="http://schemas.openxmlformats.org/officeDocument/2006/relationships/customXml" Target="../ink/ink66.xml"/><Relationship Id="rId111" Type="http://schemas.openxmlformats.org/officeDocument/2006/relationships/image" Target="../media/image82.png"/><Relationship Id="rId132" Type="http://schemas.openxmlformats.org/officeDocument/2006/relationships/customXml" Target="../ink/ink88.xml"/><Relationship Id="rId153" Type="http://schemas.openxmlformats.org/officeDocument/2006/relationships/image" Target="../media/image103.png"/><Relationship Id="rId174" Type="http://schemas.openxmlformats.org/officeDocument/2006/relationships/customXml" Target="../ink/ink109.xml"/><Relationship Id="rId195" Type="http://schemas.openxmlformats.org/officeDocument/2006/relationships/image" Target="../media/image124.png"/><Relationship Id="rId209" Type="http://schemas.openxmlformats.org/officeDocument/2006/relationships/image" Target="../media/image131.png"/><Relationship Id="rId220" Type="http://schemas.openxmlformats.org/officeDocument/2006/relationships/customXml" Target="../ink/ink132.xml"/><Relationship Id="rId241" Type="http://schemas.openxmlformats.org/officeDocument/2006/relationships/image" Target="../media/image147.png"/><Relationship Id="rId15" Type="http://schemas.openxmlformats.org/officeDocument/2006/relationships/image" Target="../media/image34.png"/><Relationship Id="rId36" Type="http://schemas.openxmlformats.org/officeDocument/2006/relationships/customXml" Target="../ink/ink40.xml"/><Relationship Id="rId57" Type="http://schemas.openxmlformats.org/officeDocument/2006/relationships/image" Target="../media/image55.png"/><Relationship Id="rId262" Type="http://schemas.openxmlformats.org/officeDocument/2006/relationships/customXml" Target="../ink/ink153.xml"/><Relationship Id="rId78" Type="http://schemas.openxmlformats.org/officeDocument/2006/relationships/customXml" Target="../ink/ink61.xml"/><Relationship Id="rId99" Type="http://schemas.openxmlformats.org/officeDocument/2006/relationships/image" Target="../media/image76.png"/><Relationship Id="rId101" Type="http://schemas.openxmlformats.org/officeDocument/2006/relationships/image" Target="../media/image77.png"/><Relationship Id="rId122" Type="http://schemas.openxmlformats.org/officeDocument/2006/relationships/customXml" Target="../ink/ink83.xml"/><Relationship Id="rId143" Type="http://schemas.openxmlformats.org/officeDocument/2006/relationships/image" Target="../media/image98.png"/><Relationship Id="rId164" Type="http://schemas.openxmlformats.org/officeDocument/2006/relationships/customXml" Target="../ink/ink104.xml"/><Relationship Id="rId185" Type="http://schemas.openxmlformats.org/officeDocument/2006/relationships/image" Target="../media/image119.png"/><Relationship Id="rId9" Type="http://schemas.openxmlformats.org/officeDocument/2006/relationships/image" Target="../media/image31.png"/><Relationship Id="rId210" Type="http://schemas.openxmlformats.org/officeDocument/2006/relationships/customXml" Target="../ink/ink127.xml"/><Relationship Id="rId26" Type="http://schemas.openxmlformats.org/officeDocument/2006/relationships/customXml" Target="../ink/ink35.xml"/><Relationship Id="rId231" Type="http://schemas.openxmlformats.org/officeDocument/2006/relationships/image" Target="../media/image142.png"/><Relationship Id="rId252" Type="http://schemas.openxmlformats.org/officeDocument/2006/relationships/customXml" Target="../ink/ink148.xml"/><Relationship Id="rId273" Type="http://schemas.openxmlformats.org/officeDocument/2006/relationships/image" Target="../media/image163.png"/><Relationship Id="rId47" Type="http://schemas.openxmlformats.org/officeDocument/2006/relationships/image" Target="../media/image50.png"/><Relationship Id="rId68" Type="http://schemas.openxmlformats.org/officeDocument/2006/relationships/customXml" Target="../ink/ink56.xml"/><Relationship Id="rId89" Type="http://schemas.openxmlformats.org/officeDocument/2006/relationships/image" Target="../media/image71.png"/><Relationship Id="rId112" Type="http://schemas.openxmlformats.org/officeDocument/2006/relationships/customXml" Target="../ink/ink78.xml"/><Relationship Id="rId133" Type="http://schemas.openxmlformats.org/officeDocument/2006/relationships/image" Target="../media/image93.png"/><Relationship Id="rId154" Type="http://schemas.openxmlformats.org/officeDocument/2006/relationships/customXml" Target="../ink/ink99.xml"/><Relationship Id="rId175" Type="http://schemas.openxmlformats.org/officeDocument/2006/relationships/image" Target="../media/image114.png"/><Relationship Id="rId196" Type="http://schemas.openxmlformats.org/officeDocument/2006/relationships/customXml" Target="../ink/ink120.xml"/><Relationship Id="rId200" Type="http://schemas.openxmlformats.org/officeDocument/2006/relationships/customXml" Target="../ink/ink122.xml"/><Relationship Id="rId16" Type="http://schemas.openxmlformats.org/officeDocument/2006/relationships/customXml" Target="../ink/ink30.xml"/><Relationship Id="rId221" Type="http://schemas.openxmlformats.org/officeDocument/2006/relationships/image" Target="../media/image137.png"/><Relationship Id="rId242" Type="http://schemas.openxmlformats.org/officeDocument/2006/relationships/customXml" Target="../ink/ink143.xml"/><Relationship Id="rId263" Type="http://schemas.openxmlformats.org/officeDocument/2006/relationships/image" Target="../media/image158.png"/><Relationship Id="rId37" Type="http://schemas.openxmlformats.org/officeDocument/2006/relationships/image" Target="../media/image45.png"/><Relationship Id="rId58" Type="http://schemas.openxmlformats.org/officeDocument/2006/relationships/customXml" Target="../ink/ink51.xml"/><Relationship Id="rId79" Type="http://schemas.openxmlformats.org/officeDocument/2006/relationships/image" Target="../media/image66.png"/><Relationship Id="rId102" Type="http://schemas.openxmlformats.org/officeDocument/2006/relationships/customXml" Target="../ink/ink73.xml"/><Relationship Id="rId123" Type="http://schemas.openxmlformats.org/officeDocument/2006/relationships/image" Target="../media/image88.png"/><Relationship Id="rId144" Type="http://schemas.openxmlformats.org/officeDocument/2006/relationships/customXml" Target="../ink/ink94.xml"/><Relationship Id="rId90" Type="http://schemas.openxmlformats.org/officeDocument/2006/relationships/customXml" Target="../ink/ink67.xml"/><Relationship Id="rId165" Type="http://schemas.openxmlformats.org/officeDocument/2006/relationships/image" Target="../media/image109.png"/><Relationship Id="rId186" Type="http://schemas.openxmlformats.org/officeDocument/2006/relationships/customXml" Target="../ink/ink115.xml"/><Relationship Id="rId211" Type="http://schemas.openxmlformats.org/officeDocument/2006/relationships/image" Target="../media/image132.png"/><Relationship Id="rId232" Type="http://schemas.openxmlformats.org/officeDocument/2006/relationships/customXml" Target="../ink/ink138.xml"/><Relationship Id="rId253" Type="http://schemas.openxmlformats.org/officeDocument/2006/relationships/image" Target="../media/image153.png"/><Relationship Id="rId27" Type="http://schemas.openxmlformats.org/officeDocument/2006/relationships/image" Target="../media/image40.png"/><Relationship Id="rId48" Type="http://schemas.openxmlformats.org/officeDocument/2006/relationships/customXml" Target="../ink/ink46.xml"/><Relationship Id="rId69" Type="http://schemas.openxmlformats.org/officeDocument/2006/relationships/image" Target="../media/image61.png"/><Relationship Id="rId113" Type="http://schemas.openxmlformats.org/officeDocument/2006/relationships/image" Target="../media/image83.png"/><Relationship Id="rId134" Type="http://schemas.openxmlformats.org/officeDocument/2006/relationships/customXml" Target="../ink/ink89.xml"/><Relationship Id="rId80" Type="http://schemas.openxmlformats.org/officeDocument/2006/relationships/customXml" Target="../ink/ink62.xml"/><Relationship Id="rId155" Type="http://schemas.openxmlformats.org/officeDocument/2006/relationships/image" Target="../media/image104.png"/><Relationship Id="rId176" Type="http://schemas.openxmlformats.org/officeDocument/2006/relationships/customXml" Target="../ink/ink110.xml"/><Relationship Id="rId197" Type="http://schemas.openxmlformats.org/officeDocument/2006/relationships/image" Target="../media/image125.png"/><Relationship Id="rId201" Type="http://schemas.openxmlformats.org/officeDocument/2006/relationships/image" Target="../media/image127.png"/><Relationship Id="rId222" Type="http://schemas.openxmlformats.org/officeDocument/2006/relationships/customXml" Target="../ink/ink133.xml"/><Relationship Id="rId243" Type="http://schemas.openxmlformats.org/officeDocument/2006/relationships/image" Target="../media/image148.png"/><Relationship Id="rId264" Type="http://schemas.openxmlformats.org/officeDocument/2006/relationships/customXml" Target="../ink/ink154.xml"/><Relationship Id="rId17" Type="http://schemas.openxmlformats.org/officeDocument/2006/relationships/image" Target="../media/image35.png"/><Relationship Id="rId38" Type="http://schemas.openxmlformats.org/officeDocument/2006/relationships/customXml" Target="../ink/ink41.xml"/><Relationship Id="rId59" Type="http://schemas.openxmlformats.org/officeDocument/2006/relationships/image" Target="../media/image56.png"/><Relationship Id="rId103" Type="http://schemas.openxmlformats.org/officeDocument/2006/relationships/image" Target="../media/image78.png"/><Relationship Id="rId124" Type="http://schemas.openxmlformats.org/officeDocument/2006/relationships/customXml" Target="../ink/ink84.xml"/><Relationship Id="rId70" Type="http://schemas.openxmlformats.org/officeDocument/2006/relationships/customXml" Target="../ink/ink57.xml"/><Relationship Id="rId91" Type="http://schemas.openxmlformats.org/officeDocument/2006/relationships/image" Target="../media/image72.png"/><Relationship Id="rId145" Type="http://schemas.openxmlformats.org/officeDocument/2006/relationships/image" Target="../media/image99.png"/><Relationship Id="rId166" Type="http://schemas.openxmlformats.org/officeDocument/2006/relationships/customXml" Target="../ink/ink105.xml"/><Relationship Id="rId187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8.xml"/><Relationship Id="rId233" Type="http://schemas.openxmlformats.org/officeDocument/2006/relationships/image" Target="../media/image143.png"/><Relationship Id="rId254" Type="http://schemas.openxmlformats.org/officeDocument/2006/relationships/customXml" Target="../ink/ink149.xml"/><Relationship Id="rId28" Type="http://schemas.openxmlformats.org/officeDocument/2006/relationships/customXml" Target="../ink/ink36.xml"/><Relationship Id="rId49" Type="http://schemas.openxmlformats.org/officeDocument/2006/relationships/image" Target="../media/image51.png"/><Relationship Id="rId114" Type="http://schemas.openxmlformats.org/officeDocument/2006/relationships/customXml" Target="../ink/ink79.xml"/><Relationship Id="rId60" Type="http://schemas.openxmlformats.org/officeDocument/2006/relationships/customXml" Target="../ink/ink52.xml"/><Relationship Id="rId81" Type="http://schemas.openxmlformats.org/officeDocument/2006/relationships/image" Target="../media/image67.png"/><Relationship Id="rId135" Type="http://schemas.openxmlformats.org/officeDocument/2006/relationships/image" Target="../media/image94.png"/><Relationship Id="rId156" Type="http://schemas.openxmlformats.org/officeDocument/2006/relationships/customXml" Target="../ink/ink100.xml"/><Relationship Id="rId177" Type="http://schemas.openxmlformats.org/officeDocument/2006/relationships/image" Target="../media/image115.png"/><Relationship Id="rId198" Type="http://schemas.openxmlformats.org/officeDocument/2006/relationships/customXml" Target="../ink/ink121.xml"/><Relationship Id="rId202" Type="http://schemas.openxmlformats.org/officeDocument/2006/relationships/customXml" Target="../ink/ink123.xml"/><Relationship Id="rId223" Type="http://schemas.openxmlformats.org/officeDocument/2006/relationships/image" Target="../media/image138.png"/><Relationship Id="rId244" Type="http://schemas.openxmlformats.org/officeDocument/2006/relationships/customXml" Target="../ink/ink144.xml"/><Relationship Id="rId18" Type="http://schemas.openxmlformats.org/officeDocument/2006/relationships/customXml" Target="../ink/ink31.xml"/><Relationship Id="rId39" Type="http://schemas.openxmlformats.org/officeDocument/2006/relationships/image" Target="../media/image46.png"/><Relationship Id="rId265" Type="http://schemas.openxmlformats.org/officeDocument/2006/relationships/image" Target="../media/image159.png"/><Relationship Id="rId50" Type="http://schemas.openxmlformats.org/officeDocument/2006/relationships/customXml" Target="../ink/ink47.xml"/><Relationship Id="rId104" Type="http://schemas.openxmlformats.org/officeDocument/2006/relationships/customXml" Target="../ink/ink74.xml"/><Relationship Id="rId125" Type="http://schemas.openxmlformats.org/officeDocument/2006/relationships/image" Target="../media/image89.png"/><Relationship Id="rId146" Type="http://schemas.openxmlformats.org/officeDocument/2006/relationships/customXml" Target="../ink/ink95.xml"/><Relationship Id="rId167" Type="http://schemas.openxmlformats.org/officeDocument/2006/relationships/image" Target="../media/image110.png"/><Relationship Id="rId188" Type="http://schemas.openxmlformats.org/officeDocument/2006/relationships/customXml" Target="../ink/ink116.xml"/><Relationship Id="rId71" Type="http://schemas.openxmlformats.org/officeDocument/2006/relationships/image" Target="../media/image62.png"/><Relationship Id="rId92" Type="http://schemas.openxmlformats.org/officeDocument/2006/relationships/customXml" Target="../ink/ink68.xml"/><Relationship Id="rId213" Type="http://schemas.openxmlformats.org/officeDocument/2006/relationships/image" Target="../media/image133.png"/><Relationship Id="rId234" Type="http://schemas.openxmlformats.org/officeDocument/2006/relationships/customXml" Target="../ink/ink139.xml"/><Relationship Id="rId2" Type="http://schemas.openxmlformats.org/officeDocument/2006/relationships/customXml" Target="../ink/ink23.xml"/><Relationship Id="rId29" Type="http://schemas.openxmlformats.org/officeDocument/2006/relationships/image" Target="../media/image41.png"/><Relationship Id="rId255" Type="http://schemas.openxmlformats.org/officeDocument/2006/relationships/image" Target="../media/image154.png"/><Relationship Id="rId40" Type="http://schemas.openxmlformats.org/officeDocument/2006/relationships/customXml" Target="../ink/ink42.xml"/><Relationship Id="rId115" Type="http://schemas.openxmlformats.org/officeDocument/2006/relationships/image" Target="../media/image84.png"/><Relationship Id="rId136" Type="http://schemas.openxmlformats.org/officeDocument/2006/relationships/customXml" Target="../ink/ink90.xml"/><Relationship Id="rId157" Type="http://schemas.openxmlformats.org/officeDocument/2006/relationships/image" Target="../media/image105.png"/><Relationship Id="rId178" Type="http://schemas.openxmlformats.org/officeDocument/2006/relationships/customXml" Target="../ink/ink111.xml"/><Relationship Id="rId61" Type="http://schemas.openxmlformats.org/officeDocument/2006/relationships/image" Target="../media/image57.png"/><Relationship Id="rId82" Type="http://schemas.openxmlformats.org/officeDocument/2006/relationships/customXml" Target="../ink/ink63.xml"/><Relationship Id="rId199" Type="http://schemas.openxmlformats.org/officeDocument/2006/relationships/image" Target="../media/image126.png"/><Relationship Id="rId203" Type="http://schemas.openxmlformats.org/officeDocument/2006/relationships/image" Target="../media/image128.png"/><Relationship Id="rId19" Type="http://schemas.openxmlformats.org/officeDocument/2006/relationships/image" Target="../media/image36.png"/><Relationship Id="rId224" Type="http://schemas.openxmlformats.org/officeDocument/2006/relationships/customXml" Target="../ink/ink134.xml"/><Relationship Id="rId245" Type="http://schemas.openxmlformats.org/officeDocument/2006/relationships/image" Target="../media/image149.png"/><Relationship Id="rId266" Type="http://schemas.openxmlformats.org/officeDocument/2006/relationships/customXml" Target="../ink/ink155.xml"/><Relationship Id="rId30" Type="http://schemas.openxmlformats.org/officeDocument/2006/relationships/customXml" Target="../ink/ink37.xml"/><Relationship Id="rId105" Type="http://schemas.openxmlformats.org/officeDocument/2006/relationships/image" Target="../media/image79.png"/><Relationship Id="rId126" Type="http://schemas.openxmlformats.org/officeDocument/2006/relationships/customXml" Target="../ink/ink85.xml"/><Relationship Id="rId147" Type="http://schemas.openxmlformats.org/officeDocument/2006/relationships/image" Target="../media/image100.png"/><Relationship Id="rId168" Type="http://schemas.openxmlformats.org/officeDocument/2006/relationships/customXml" Target="../ink/ink106.xml"/><Relationship Id="rId51" Type="http://schemas.openxmlformats.org/officeDocument/2006/relationships/image" Target="../media/image52.png"/><Relationship Id="rId72" Type="http://schemas.openxmlformats.org/officeDocument/2006/relationships/customXml" Target="../ink/ink58.xml"/><Relationship Id="rId93" Type="http://schemas.openxmlformats.org/officeDocument/2006/relationships/image" Target="../media/image73.png"/><Relationship Id="rId189" Type="http://schemas.openxmlformats.org/officeDocument/2006/relationships/image" Target="../media/image121.png"/><Relationship Id="rId3" Type="http://schemas.openxmlformats.org/officeDocument/2006/relationships/image" Target="../media/image28.png"/><Relationship Id="rId214" Type="http://schemas.openxmlformats.org/officeDocument/2006/relationships/customXml" Target="../ink/ink129.xml"/><Relationship Id="rId235" Type="http://schemas.openxmlformats.org/officeDocument/2006/relationships/image" Target="../media/image144.png"/><Relationship Id="rId256" Type="http://schemas.openxmlformats.org/officeDocument/2006/relationships/customXml" Target="../ink/ink150.xml"/><Relationship Id="rId116" Type="http://schemas.openxmlformats.org/officeDocument/2006/relationships/customXml" Target="../ink/ink80.xml"/><Relationship Id="rId137" Type="http://schemas.openxmlformats.org/officeDocument/2006/relationships/image" Target="../media/image95.png"/><Relationship Id="rId158" Type="http://schemas.openxmlformats.org/officeDocument/2006/relationships/customXml" Target="../ink/ink101.xml"/><Relationship Id="rId20" Type="http://schemas.openxmlformats.org/officeDocument/2006/relationships/customXml" Target="../ink/ink32.xml"/><Relationship Id="rId41" Type="http://schemas.openxmlformats.org/officeDocument/2006/relationships/image" Target="../media/image47.png"/><Relationship Id="rId62" Type="http://schemas.openxmlformats.org/officeDocument/2006/relationships/customXml" Target="../ink/ink53.xml"/><Relationship Id="rId83" Type="http://schemas.openxmlformats.org/officeDocument/2006/relationships/image" Target="../media/image68.png"/><Relationship Id="rId179" Type="http://schemas.openxmlformats.org/officeDocument/2006/relationships/image" Target="../media/image116.png"/><Relationship Id="rId190" Type="http://schemas.openxmlformats.org/officeDocument/2006/relationships/customXml" Target="../ink/ink117.xml"/><Relationship Id="rId204" Type="http://schemas.openxmlformats.org/officeDocument/2006/relationships/customXml" Target="../ink/ink124.xml"/><Relationship Id="rId225" Type="http://schemas.openxmlformats.org/officeDocument/2006/relationships/image" Target="../media/image139.png"/><Relationship Id="rId246" Type="http://schemas.openxmlformats.org/officeDocument/2006/relationships/customXml" Target="../ink/ink145.xml"/><Relationship Id="rId267" Type="http://schemas.openxmlformats.org/officeDocument/2006/relationships/image" Target="../media/image160.png"/><Relationship Id="rId106" Type="http://schemas.openxmlformats.org/officeDocument/2006/relationships/customXml" Target="../ink/ink75.xml"/><Relationship Id="rId127" Type="http://schemas.openxmlformats.org/officeDocument/2006/relationships/image" Target="../media/image90.png"/><Relationship Id="rId10" Type="http://schemas.openxmlformats.org/officeDocument/2006/relationships/customXml" Target="../ink/ink27.xml"/><Relationship Id="rId31" Type="http://schemas.openxmlformats.org/officeDocument/2006/relationships/image" Target="../media/image42.png"/><Relationship Id="rId52" Type="http://schemas.openxmlformats.org/officeDocument/2006/relationships/customXml" Target="../ink/ink48.xml"/><Relationship Id="rId73" Type="http://schemas.openxmlformats.org/officeDocument/2006/relationships/image" Target="../media/image63.png"/><Relationship Id="rId94" Type="http://schemas.openxmlformats.org/officeDocument/2006/relationships/customXml" Target="../ink/ink69.xml"/><Relationship Id="rId148" Type="http://schemas.openxmlformats.org/officeDocument/2006/relationships/customXml" Target="../ink/ink96.xml"/><Relationship Id="rId169" Type="http://schemas.openxmlformats.org/officeDocument/2006/relationships/image" Target="../media/image111.png"/><Relationship Id="rId4" Type="http://schemas.openxmlformats.org/officeDocument/2006/relationships/customXml" Target="../ink/ink24.xml"/><Relationship Id="rId180" Type="http://schemas.openxmlformats.org/officeDocument/2006/relationships/customXml" Target="../ink/ink112.xml"/><Relationship Id="rId215" Type="http://schemas.openxmlformats.org/officeDocument/2006/relationships/image" Target="../media/image134.png"/><Relationship Id="rId236" Type="http://schemas.openxmlformats.org/officeDocument/2006/relationships/customXml" Target="../ink/ink140.xml"/><Relationship Id="rId257" Type="http://schemas.openxmlformats.org/officeDocument/2006/relationships/image" Target="../media/image155.png"/><Relationship Id="rId42" Type="http://schemas.openxmlformats.org/officeDocument/2006/relationships/customXml" Target="../ink/ink43.xml"/><Relationship Id="rId84" Type="http://schemas.openxmlformats.org/officeDocument/2006/relationships/customXml" Target="../ink/ink64.xml"/><Relationship Id="rId138" Type="http://schemas.openxmlformats.org/officeDocument/2006/relationships/customXml" Target="../ink/ink91.xml"/><Relationship Id="rId191" Type="http://schemas.openxmlformats.org/officeDocument/2006/relationships/image" Target="../media/image122.png"/><Relationship Id="rId205" Type="http://schemas.openxmlformats.org/officeDocument/2006/relationships/image" Target="../media/image129.png"/><Relationship Id="rId247" Type="http://schemas.openxmlformats.org/officeDocument/2006/relationships/image" Target="../media/image150.png"/><Relationship Id="rId107" Type="http://schemas.openxmlformats.org/officeDocument/2006/relationships/image" Target="../media/image80.png"/><Relationship Id="rId11" Type="http://schemas.openxmlformats.org/officeDocument/2006/relationships/image" Target="../media/image32.png"/><Relationship Id="rId53" Type="http://schemas.openxmlformats.org/officeDocument/2006/relationships/image" Target="../media/image53.png"/><Relationship Id="rId14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775476D-80C3-408F-BC5A-7638CA9DC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32943"/>
              </p:ext>
            </p:extLst>
          </p:nvPr>
        </p:nvGraphicFramePr>
        <p:xfrm>
          <a:off x="3522421" y="583664"/>
          <a:ext cx="419913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123">
                  <a:extLst>
                    <a:ext uri="{9D8B030D-6E8A-4147-A177-3AD203B41FA5}">
                      <a16:colId xmlns:a16="http://schemas.microsoft.com/office/drawing/2014/main" val="4034638973"/>
                    </a:ext>
                  </a:extLst>
                </a:gridCol>
                <a:gridCol w="2882015">
                  <a:extLst>
                    <a:ext uri="{9D8B030D-6E8A-4147-A177-3AD203B41FA5}">
                      <a16:colId xmlns:a16="http://schemas.microsoft.com/office/drawing/2014/main" val="2725917909"/>
                    </a:ext>
                  </a:extLst>
                </a:gridCol>
              </a:tblGrid>
              <a:tr h="268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Nitrogen fixation</a:t>
                      </a:r>
                      <a:endParaRPr lang="LID4096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Strains name</a:t>
                      </a:r>
                      <a:endParaRPr lang="LID4096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855141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Crocosphaera watsonii WH 8501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1365975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Nodularia spumigena CCY9414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92952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Nostoc azollae 0708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50462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Rippkaea orientalis PCC 8801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3445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Synechococcus sp. JA-2-3B'a(2-13)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9402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Acaryochloris marina MBIC11017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02674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Gloeobacter violaceus PCC 7421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48705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Microcystis aeruginosa NIES-843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73976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Synechococcus sp. CC9902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7013"/>
                  </a:ext>
                </a:extLst>
              </a:tr>
              <a:tr h="2680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Synechococcus sp. WH 5701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7188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6A63287-E587-DA30-87B9-C61A98A76A3D}"/>
              </a:ext>
            </a:extLst>
          </p:cNvPr>
          <p:cNvSpPr txBox="1"/>
          <p:nvPr/>
        </p:nvSpPr>
        <p:spPr>
          <a:xfrm>
            <a:off x="4008749" y="11063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1. The 10 strains choice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3483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871746-9608-4BEA-8790-68B4EF91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88" y="837846"/>
            <a:ext cx="5229955" cy="20005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AE5643-D455-EA95-2092-6C89EEEFC956}"/>
              </a:ext>
            </a:extLst>
          </p:cNvPr>
          <p:cNvSpPr txBox="1"/>
          <p:nvPr/>
        </p:nvSpPr>
        <p:spPr>
          <a:xfrm>
            <a:off x="3047215" y="296969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1. Domain of WP_007305805.1. The domain is Nitrogenase component 1 type Oxidoreductase. (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https://pfam.xfam.org/family/PF00148.22</a:t>
            </a:r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5708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C3DC2D1-ADAD-5F45-6F28-03675644B92C}"/>
              </a:ext>
            </a:extLst>
          </p:cNvPr>
          <p:cNvSpPr txBox="1"/>
          <p:nvPr/>
        </p:nvSpPr>
        <p:spPr>
          <a:xfrm>
            <a:off x="3048000" y="6031915"/>
            <a:ext cx="749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600" dirty="0">
                <a:effectLst/>
                <a:latin typeface="Arial" panose="020B0604020202020204" pitchFamily="34" charset="0"/>
                <a:ea typeface="Helvetica Neue"/>
              </a:rPr>
              <a:t>Figure </a:t>
            </a:r>
            <a:r>
              <a:rPr lang="en-US" sz="1800" kern="1600" dirty="0">
                <a:effectLst/>
                <a:latin typeface="Arial" panose="020B0604020202020204" pitchFamily="34" charset="0"/>
                <a:ea typeface="Helvetica Neue"/>
              </a:rPr>
              <a:t>2. One possible rooted species tree generated by orthfinder</a:t>
            </a:r>
            <a:endParaRPr lang="LID4096" dirty="0"/>
          </a:p>
        </p:txBody>
      </p:sp>
      <p:pic>
        <p:nvPicPr>
          <p:cNvPr id="12" name="图片 11" descr="形状&#10;&#10;中度可信度描述已自动生成">
            <a:extLst>
              <a:ext uri="{FF2B5EF4-FFF2-40B4-BE49-F238E27FC236}">
                <a16:creationId xmlns:a16="http://schemas.microsoft.com/office/drawing/2014/main" id="{03F9315A-6B8D-3BD9-53C4-1B7B413D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318913"/>
            <a:ext cx="8335630" cy="54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8E0792-DB60-07AC-11F5-C9F6C156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7145" cy="5257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CB0613-661C-14FA-4C6C-8EF4B95A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45" y="5025"/>
            <a:ext cx="5911584" cy="48014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75D2D62-EEDA-D99A-D8A6-23445A58568E}"/>
              </a:ext>
            </a:extLst>
          </p:cNvPr>
          <p:cNvSpPr/>
          <p:nvPr/>
        </p:nvSpPr>
        <p:spPr>
          <a:xfrm>
            <a:off x="1351722" y="2400745"/>
            <a:ext cx="4835423" cy="352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30AB1-A17A-1CBF-22DC-1246C824DF19}"/>
              </a:ext>
            </a:extLst>
          </p:cNvPr>
          <p:cNvSpPr/>
          <p:nvPr/>
        </p:nvSpPr>
        <p:spPr>
          <a:xfrm>
            <a:off x="1087562" y="4104862"/>
            <a:ext cx="4835423" cy="352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2E5379-689E-177B-F96B-472BFEDB7D97}"/>
              </a:ext>
            </a:extLst>
          </p:cNvPr>
          <p:cNvSpPr/>
          <p:nvPr/>
        </p:nvSpPr>
        <p:spPr>
          <a:xfrm>
            <a:off x="1889760" y="4870182"/>
            <a:ext cx="4297385" cy="352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EE0F44-F159-6E29-9DDD-7C1883FC36EB}"/>
              </a:ext>
            </a:extLst>
          </p:cNvPr>
          <p:cNvSpPr/>
          <p:nvPr/>
        </p:nvSpPr>
        <p:spPr>
          <a:xfrm>
            <a:off x="7548880" y="1700262"/>
            <a:ext cx="4297385" cy="352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0E0619-E162-873E-00A2-31F259DBDCB6}"/>
              </a:ext>
            </a:extLst>
          </p:cNvPr>
          <p:cNvSpPr/>
          <p:nvPr/>
        </p:nvSpPr>
        <p:spPr>
          <a:xfrm>
            <a:off x="7894615" y="2576942"/>
            <a:ext cx="4297385" cy="352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57740A-45A5-C12A-D906-F047F450E51B}"/>
              </a:ext>
            </a:extLst>
          </p:cNvPr>
          <p:cNvSpPr txBox="1"/>
          <p:nvPr/>
        </p:nvSpPr>
        <p:spPr>
          <a:xfrm>
            <a:off x="2545080" y="5353860"/>
            <a:ext cx="762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3. phylogenetic tree (left: OG0002149 Right: OG0002414)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98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24D9100A-386F-AD85-CE76-97B8FDAD3667}"/>
                  </a:ext>
                </a:extLst>
              </p14:cNvPr>
              <p14:cNvContentPartPr/>
              <p14:nvPr/>
            </p14:nvContentPartPr>
            <p14:xfrm>
              <a:off x="2310240" y="194160"/>
              <a:ext cx="3419640" cy="31597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24D9100A-386F-AD85-CE76-97B8FDAD3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1240" y="185160"/>
                <a:ext cx="3437280" cy="31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A280E49F-05E7-3D2C-4052-D9BBE3FDB5C4}"/>
                  </a:ext>
                </a:extLst>
              </p14:cNvPr>
              <p14:cNvContentPartPr/>
              <p14:nvPr/>
            </p14:nvContentPartPr>
            <p14:xfrm>
              <a:off x="1446960" y="2636040"/>
              <a:ext cx="337680" cy="32148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A280E49F-05E7-3D2C-4052-D9BBE3FDB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7960" y="2627040"/>
                <a:ext cx="3553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A29F90E9-3CA2-FD34-DEAE-AD5117D98724}"/>
                  </a:ext>
                </a:extLst>
              </p14:cNvPr>
              <p14:cNvContentPartPr/>
              <p14:nvPr/>
            </p14:nvContentPartPr>
            <p14:xfrm>
              <a:off x="2062920" y="2227800"/>
              <a:ext cx="291600" cy="22680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A29F90E9-3CA2-FD34-DEAE-AD5117D987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4280" y="2219160"/>
                <a:ext cx="3092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A507C079-3676-040E-C330-CF8FC733D82B}"/>
                  </a:ext>
                </a:extLst>
              </p14:cNvPr>
              <p14:cNvContentPartPr/>
              <p14:nvPr/>
            </p14:nvContentPartPr>
            <p14:xfrm>
              <a:off x="2854560" y="1794000"/>
              <a:ext cx="227880" cy="13356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A507C079-3676-040E-C330-CF8FC733D8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5560" y="1785360"/>
                <a:ext cx="24552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59CF17C8-E8B5-902E-4DBC-FF1BF9BFCFCC}"/>
              </a:ext>
            </a:extLst>
          </p:cNvPr>
          <p:cNvGrpSpPr/>
          <p:nvPr/>
        </p:nvGrpSpPr>
        <p:grpSpPr>
          <a:xfrm>
            <a:off x="3275760" y="415920"/>
            <a:ext cx="1700640" cy="1082520"/>
            <a:chOff x="3275760" y="415920"/>
            <a:chExt cx="1700640" cy="10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CF894ECB-8BFE-7ED3-267D-817ED14E5556}"/>
                    </a:ext>
                  </a:extLst>
                </p14:cNvPr>
                <p14:cNvContentPartPr/>
                <p14:nvPr/>
              </p14:nvContentPartPr>
              <p14:xfrm>
                <a:off x="3724680" y="1376400"/>
                <a:ext cx="169920" cy="1220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CF894ECB-8BFE-7ED3-267D-817ED14E55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6040" y="1367760"/>
                  <a:ext cx="187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05625BC-6FE1-B7DC-0449-75D062255288}"/>
                    </a:ext>
                  </a:extLst>
                </p14:cNvPr>
                <p14:cNvContentPartPr/>
                <p14:nvPr/>
              </p14:nvContentPartPr>
              <p14:xfrm>
                <a:off x="4274040" y="1124760"/>
                <a:ext cx="225000" cy="1108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05625BC-6FE1-B7DC-0449-75D0622552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5040" y="1116120"/>
                  <a:ext cx="242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F873988-93C6-FAD6-FBD6-3EE18AD9C405}"/>
                    </a:ext>
                  </a:extLst>
                </p14:cNvPr>
                <p14:cNvContentPartPr/>
                <p14:nvPr/>
              </p14:nvContentPartPr>
              <p14:xfrm>
                <a:off x="4598760" y="1050960"/>
                <a:ext cx="99360" cy="1440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F873988-93C6-FAD6-FBD6-3EE18AD9C4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89760" y="1042320"/>
                  <a:ext cx="117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D39AF99C-E0E9-37B5-15DB-A52C5720F5A0}"/>
                    </a:ext>
                  </a:extLst>
                </p14:cNvPr>
                <p14:cNvContentPartPr/>
                <p14:nvPr/>
              </p14:nvContentPartPr>
              <p14:xfrm>
                <a:off x="3275760" y="488640"/>
                <a:ext cx="164880" cy="48816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D39AF99C-E0E9-37B5-15DB-A52C5720F5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7120" y="479640"/>
                  <a:ext cx="1825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3A3D494-FEF3-8090-9BC6-DCEC746864ED}"/>
                    </a:ext>
                  </a:extLst>
                </p14:cNvPr>
                <p14:cNvContentPartPr/>
                <p14:nvPr/>
              </p14:nvContentPartPr>
              <p14:xfrm>
                <a:off x="3388800" y="442560"/>
                <a:ext cx="93600" cy="5367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3A3D494-FEF3-8090-9BC6-DCEC746864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79800" y="433920"/>
                  <a:ext cx="1112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205771B-516C-6695-3273-DC2CE5265FAA}"/>
                    </a:ext>
                  </a:extLst>
                </p14:cNvPr>
                <p14:cNvContentPartPr/>
                <p14:nvPr/>
              </p14:nvContentPartPr>
              <p14:xfrm>
                <a:off x="3487440" y="729120"/>
                <a:ext cx="167400" cy="18648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205771B-516C-6695-3273-DC2CE5265F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8800" y="720120"/>
                  <a:ext cx="185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9B1892A2-B118-85F8-EB7D-F2882CF18A7C}"/>
                    </a:ext>
                  </a:extLst>
                </p14:cNvPr>
                <p14:cNvContentPartPr/>
                <p14:nvPr/>
              </p14:nvContentPartPr>
              <p14:xfrm>
                <a:off x="3738720" y="745320"/>
                <a:ext cx="15840" cy="38484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9B1892A2-B118-85F8-EB7D-F2882CF18A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29720" y="736320"/>
                  <a:ext cx="334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C9A0F679-933E-9DD5-7AED-EBF791A90D31}"/>
                    </a:ext>
                  </a:extLst>
                </p14:cNvPr>
                <p14:cNvContentPartPr/>
                <p14:nvPr/>
              </p14:nvContentPartPr>
              <p14:xfrm>
                <a:off x="3739080" y="698160"/>
                <a:ext cx="106200" cy="1638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C9A0F679-933E-9DD5-7AED-EBF791A90D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0440" y="689160"/>
                  <a:ext cx="123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37E46BA-D565-CA43-EDB6-782783F24011}"/>
                    </a:ext>
                  </a:extLst>
                </p14:cNvPr>
                <p14:cNvContentPartPr/>
                <p14:nvPr/>
              </p14:nvContentPartPr>
              <p14:xfrm>
                <a:off x="3885600" y="449760"/>
                <a:ext cx="154800" cy="4201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37E46BA-D565-CA43-EDB6-782783F240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6600" y="440760"/>
                  <a:ext cx="1724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7B749DBA-0D2F-3A3C-4CD7-6560360143FD}"/>
                    </a:ext>
                  </a:extLst>
                </p14:cNvPr>
                <p14:cNvContentPartPr/>
                <p14:nvPr/>
              </p14:nvContentPartPr>
              <p14:xfrm>
                <a:off x="3993960" y="674760"/>
                <a:ext cx="91080" cy="1879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7B749DBA-0D2F-3A3C-4CD7-6560360143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5320" y="666120"/>
                  <a:ext cx="108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5A1D8236-DA7D-BA41-CA40-474585971021}"/>
                    </a:ext>
                  </a:extLst>
                </p14:cNvPr>
                <p14:cNvContentPartPr/>
                <p14:nvPr/>
              </p14:nvContentPartPr>
              <p14:xfrm>
                <a:off x="4185840" y="642360"/>
                <a:ext cx="123120" cy="24408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5A1D8236-DA7D-BA41-CA40-4745859710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7200" y="633720"/>
                  <a:ext cx="140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3516D35-F75C-062C-A9E6-6DB08FDD166C}"/>
                    </a:ext>
                  </a:extLst>
                </p14:cNvPr>
                <p14:cNvContentPartPr/>
                <p14:nvPr/>
              </p14:nvContentPartPr>
              <p14:xfrm>
                <a:off x="4349640" y="648120"/>
                <a:ext cx="110160" cy="1699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3516D35-F75C-062C-A9E6-6DB08FDD16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41000" y="639480"/>
                  <a:ext cx="127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8C572D3-005F-C26E-41EC-FAD29A037BC2}"/>
                    </a:ext>
                  </a:extLst>
                </p14:cNvPr>
                <p14:cNvContentPartPr/>
                <p14:nvPr/>
              </p14:nvContentPartPr>
              <p14:xfrm>
                <a:off x="4419840" y="415920"/>
                <a:ext cx="161640" cy="4280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8C572D3-005F-C26E-41EC-FAD29A037B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1200" y="407280"/>
                  <a:ext cx="1792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D85560BA-0942-1682-9307-2CA5F3C72E6C}"/>
                    </a:ext>
                  </a:extLst>
                </p14:cNvPr>
                <p14:cNvContentPartPr/>
                <p14:nvPr/>
              </p14:nvContentPartPr>
              <p14:xfrm>
                <a:off x="4606320" y="549120"/>
                <a:ext cx="39960" cy="2278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D85560BA-0942-1682-9307-2CA5F3C72E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97680" y="540480"/>
                  <a:ext cx="57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DEDA9F9C-BC52-5322-1C7E-B15E92BB7595}"/>
                    </a:ext>
                  </a:extLst>
                </p14:cNvPr>
                <p14:cNvContentPartPr/>
                <p14:nvPr/>
              </p14:nvContentPartPr>
              <p14:xfrm>
                <a:off x="4686960" y="631200"/>
                <a:ext cx="109080" cy="1447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DEDA9F9C-BC52-5322-1C7E-B15E92BB75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78320" y="622200"/>
                  <a:ext cx="126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1324E21-213B-D95F-406C-C853CFF1CFB4}"/>
                    </a:ext>
                  </a:extLst>
                </p14:cNvPr>
                <p14:cNvContentPartPr/>
                <p14:nvPr/>
              </p14:nvContentPartPr>
              <p14:xfrm>
                <a:off x="4832760" y="536520"/>
                <a:ext cx="143640" cy="1843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1324E21-213B-D95F-406C-C853CFF1CF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4120" y="527880"/>
                  <a:ext cx="1612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CFD1D1D-420B-F3CB-6A8D-541261BEEA70}"/>
              </a:ext>
            </a:extLst>
          </p:cNvPr>
          <p:cNvGrpSpPr/>
          <p:nvPr/>
        </p:nvGrpSpPr>
        <p:grpSpPr>
          <a:xfrm>
            <a:off x="3604800" y="1681680"/>
            <a:ext cx="1687320" cy="1699920"/>
            <a:chOff x="3604800" y="1681680"/>
            <a:chExt cx="1687320" cy="16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09E382F-D4C7-A0DF-B204-80523D000053}"/>
                    </a:ext>
                  </a:extLst>
                </p14:cNvPr>
                <p14:cNvContentPartPr/>
                <p14:nvPr/>
              </p14:nvContentPartPr>
              <p14:xfrm>
                <a:off x="4110600" y="1681680"/>
                <a:ext cx="1181520" cy="16981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09E382F-D4C7-A0DF-B204-80523D0000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01960" y="1672680"/>
                  <a:ext cx="1199160" cy="17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21867F17-F696-84EF-8373-472672CA7B11}"/>
                    </a:ext>
                  </a:extLst>
                </p14:cNvPr>
                <p14:cNvContentPartPr/>
                <p14:nvPr/>
              </p14:nvContentPartPr>
              <p14:xfrm>
                <a:off x="3604800" y="2411400"/>
                <a:ext cx="1004760" cy="9702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21867F17-F696-84EF-8373-472672CA7B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96160" y="2402400"/>
                  <a:ext cx="1022400" cy="9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B51FEDA5-52FD-5A63-EE56-8856B61F1A58}"/>
                  </a:ext>
                </a:extLst>
              </p14:cNvPr>
              <p14:cNvContentPartPr/>
              <p14:nvPr/>
            </p14:nvContentPartPr>
            <p14:xfrm>
              <a:off x="1155360" y="3096480"/>
              <a:ext cx="178200" cy="17892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B51FEDA5-52FD-5A63-EE56-8856B61F1A5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46720" y="3087840"/>
                <a:ext cx="19584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B370A5FC-F4EC-1787-FB14-15407307446A}"/>
              </a:ext>
            </a:extLst>
          </p:cNvPr>
          <p:cNvGrpSpPr/>
          <p:nvPr/>
        </p:nvGrpSpPr>
        <p:grpSpPr>
          <a:xfrm>
            <a:off x="5148840" y="3494640"/>
            <a:ext cx="557640" cy="327600"/>
            <a:chOff x="5148840" y="3494640"/>
            <a:chExt cx="55764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3576A5FB-971F-AA6D-A435-1BB02272902E}"/>
                    </a:ext>
                  </a:extLst>
                </p14:cNvPr>
                <p14:cNvContentPartPr/>
                <p14:nvPr/>
              </p14:nvContentPartPr>
              <p14:xfrm>
                <a:off x="5148840" y="3536760"/>
                <a:ext cx="213120" cy="2325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3576A5FB-971F-AA6D-A435-1BB0227290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39840" y="3528120"/>
                  <a:ext cx="230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86348CDE-53F3-CF5E-F0DB-465E1C106D52}"/>
                    </a:ext>
                  </a:extLst>
                </p14:cNvPr>
                <p14:cNvContentPartPr/>
                <p14:nvPr/>
              </p14:nvContentPartPr>
              <p14:xfrm>
                <a:off x="5452320" y="3539640"/>
                <a:ext cx="11520" cy="28260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86348CDE-53F3-CF5E-F0DB-465E1C106D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43320" y="3530640"/>
                  <a:ext cx="291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9754A952-9E90-8E63-884C-4A1969F1913C}"/>
                    </a:ext>
                  </a:extLst>
                </p14:cNvPr>
                <p14:cNvContentPartPr/>
                <p14:nvPr/>
              </p14:nvContentPartPr>
              <p14:xfrm>
                <a:off x="5457000" y="3494640"/>
                <a:ext cx="77400" cy="16164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9754A952-9E90-8E63-884C-4A1969F191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8360" y="3485640"/>
                  <a:ext cx="95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1910FEDA-B075-B992-26B6-0CDD4478FA0C}"/>
                    </a:ext>
                  </a:extLst>
                </p14:cNvPr>
                <p14:cNvContentPartPr/>
                <p14:nvPr/>
              </p14:nvContentPartPr>
              <p14:xfrm>
                <a:off x="5554560" y="3740160"/>
                <a:ext cx="151920" cy="4248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1910FEDA-B075-B992-26B6-0CDD4478FA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5920" y="3731160"/>
                  <a:ext cx="1695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AEAFEAF-7D44-6C03-AB17-AD6843C33AD1}"/>
              </a:ext>
            </a:extLst>
          </p:cNvPr>
          <p:cNvGrpSpPr/>
          <p:nvPr/>
        </p:nvGrpSpPr>
        <p:grpSpPr>
          <a:xfrm>
            <a:off x="5760120" y="3461880"/>
            <a:ext cx="284400" cy="255240"/>
            <a:chOff x="5760120" y="3461880"/>
            <a:chExt cx="28440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83993E7C-2C06-3397-2678-FD3B0DB1E513}"/>
                    </a:ext>
                  </a:extLst>
                </p14:cNvPr>
                <p14:cNvContentPartPr/>
                <p14:nvPr/>
              </p14:nvContentPartPr>
              <p14:xfrm>
                <a:off x="5760120" y="3488880"/>
                <a:ext cx="113040" cy="22824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83993E7C-2C06-3397-2678-FD3B0DB1E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51480" y="3480240"/>
                  <a:ext cx="130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2374EC7F-9F89-B5A3-5CF2-F1428AC951F8}"/>
                    </a:ext>
                  </a:extLst>
                </p14:cNvPr>
                <p14:cNvContentPartPr/>
                <p14:nvPr/>
              </p14:nvContentPartPr>
              <p14:xfrm>
                <a:off x="5888640" y="3461880"/>
                <a:ext cx="155880" cy="21744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2374EC7F-9F89-B5A3-5CF2-F1428AC951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79640" y="3453240"/>
                  <a:ext cx="1735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CC9A731-E793-FF45-B374-554CE241654F}"/>
              </a:ext>
            </a:extLst>
          </p:cNvPr>
          <p:cNvGrpSpPr/>
          <p:nvPr/>
        </p:nvGrpSpPr>
        <p:grpSpPr>
          <a:xfrm>
            <a:off x="6127680" y="3361440"/>
            <a:ext cx="1143720" cy="540360"/>
            <a:chOff x="6127680" y="3361440"/>
            <a:chExt cx="114372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E586A5DA-AE5A-EFA5-948E-8273E2B85A6E}"/>
                    </a:ext>
                  </a:extLst>
                </p14:cNvPr>
                <p14:cNvContentPartPr/>
                <p14:nvPr/>
              </p14:nvContentPartPr>
              <p14:xfrm>
                <a:off x="6127680" y="3361440"/>
                <a:ext cx="114480" cy="36504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E586A5DA-AE5A-EFA5-948E-8273E2B85A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9040" y="3352440"/>
                  <a:ext cx="132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968F77CA-6A1C-A1FD-1A62-A83BADD03228}"/>
                    </a:ext>
                  </a:extLst>
                </p14:cNvPr>
                <p14:cNvContentPartPr/>
                <p14:nvPr/>
              </p14:nvContentPartPr>
              <p14:xfrm>
                <a:off x="6296880" y="3423000"/>
                <a:ext cx="15120" cy="29268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968F77CA-6A1C-A1FD-1A62-A83BADD032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88240" y="3414000"/>
                  <a:ext cx="32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09B6441B-CB73-87D6-3BF5-7F44F1E426FF}"/>
                    </a:ext>
                  </a:extLst>
                </p14:cNvPr>
                <p14:cNvContentPartPr/>
                <p14:nvPr/>
              </p14:nvContentPartPr>
              <p14:xfrm>
                <a:off x="6360240" y="3400320"/>
                <a:ext cx="103320" cy="33300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09B6441B-CB73-87D6-3BF5-7F44F1E426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51240" y="3391320"/>
                  <a:ext cx="120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098CBC78-44F9-C9E0-A931-E2435E1C078D}"/>
                    </a:ext>
                  </a:extLst>
                </p14:cNvPr>
                <p14:cNvContentPartPr/>
                <p14:nvPr/>
              </p14:nvContentPartPr>
              <p14:xfrm>
                <a:off x="6555720" y="3459000"/>
                <a:ext cx="100080" cy="21528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098CBC78-44F9-C9E0-A931-E2435E1C07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47080" y="3450000"/>
                  <a:ext cx="117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72992BEE-908E-B420-F94A-D0B25FB9C7E1}"/>
                    </a:ext>
                  </a:extLst>
                </p14:cNvPr>
                <p14:cNvContentPartPr/>
                <p14:nvPr/>
              </p14:nvContentPartPr>
              <p14:xfrm>
                <a:off x="6564720" y="3393840"/>
                <a:ext cx="86760" cy="2952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72992BEE-908E-B420-F94A-D0B25FB9C7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55720" y="3385200"/>
                  <a:ext cx="104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627A8DFA-539F-4C6A-BA19-339983940CF5}"/>
                    </a:ext>
                  </a:extLst>
                </p14:cNvPr>
                <p14:cNvContentPartPr/>
                <p14:nvPr/>
              </p14:nvContentPartPr>
              <p14:xfrm>
                <a:off x="6677040" y="3462240"/>
                <a:ext cx="208080" cy="23652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627A8DFA-539F-4C6A-BA19-339983940C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68400" y="3453600"/>
                  <a:ext cx="225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BF60D16-A594-8AB9-6EB4-D6D6DBFDF75C}"/>
                    </a:ext>
                  </a:extLst>
                </p14:cNvPr>
                <p14:cNvContentPartPr/>
                <p14:nvPr/>
              </p14:nvContentPartPr>
              <p14:xfrm>
                <a:off x="6885480" y="3411840"/>
                <a:ext cx="96120" cy="27432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BF60D16-A594-8AB9-6EB4-D6D6DBFDF7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76480" y="3403200"/>
                  <a:ext cx="113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C5D0B905-51C2-2281-F13A-FFF0A8D82FFF}"/>
                    </a:ext>
                  </a:extLst>
                </p14:cNvPr>
                <p14:cNvContentPartPr/>
                <p14:nvPr/>
              </p14:nvContentPartPr>
              <p14:xfrm>
                <a:off x="7076280" y="3400680"/>
                <a:ext cx="23400" cy="28368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C5D0B905-51C2-2281-F13A-FFF0A8D82F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67640" y="3392040"/>
                  <a:ext cx="41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47391EBB-BD92-D777-E869-2D573C1EFDAD}"/>
                    </a:ext>
                  </a:extLst>
                </p14:cNvPr>
                <p14:cNvContentPartPr/>
                <p14:nvPr/>
              </p14:nvContentPartPr>
              <p14:xfrm>
                <a:off x="7146120" y="3641880"/>
                <a:ext cx="18720" cy="3312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47391EBB-BD92-D777-E869-2D573C1EFD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37120" y="3632880"/>
                  <a:ext cx="36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BBF39D93-C6C3-E77F-320C-B931FA37BA5E}"/>
                    </a:ext>
                  </a:extLst>
                </p14:cNvPr>
                <p14:cNvContentPartPr/>
                <p14:nvPr/>
              </p14:nvContentPartPr>
              <p14:xfrm>
                <a:off x="7242600" y="3386280"/>
                <a:ext cx="28800" cy="51552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BBF39D93-C6C3-E77F-320C-B931FA37BA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33600" y="3377640"/>
                  <a:ext cx="4644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3ABA96C-163D-5A6F-5DD3-384C5D758E19}"/>
              </a:ext>
            </a:extLst>
          </p:cNvPr>
          <p:cNvGrpSpPr/>
          <p:nvPr/>
        </p:nvGrpSpPr>
        <p:grpSpPr>
          <a:xfrm>
            <a:off x="3375480" y="4064880"/>
            <a:ext cx="1407240" cy="404640"/>
            <a:chOff x="3375480" y="4064880"/>
            <a:chExt cx="140724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E8D146E6-01E4-1F33-9311-B65CB4BB6E58}"/>
                    </a:ext>
                  </a:extLst>
                </p14:cNvPr>
                <p14:cNvContentPartPr/>
                <p14:nvPr/>
              </p14:nvContentPartPr>
              <p14:xfrm>
                <a:off x="3375480" y="4098360"/>
                <a:ext cx="228960" cy="32076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E8D146E6-01E4-1F33-9311-B65CB4BB6E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66480" y="4089360"/>
                  <a:ext cx="2466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605FE830-1CCD-20EA-AF5C-9541A72F50C2}"/>
                    </a:ext>
                  </a:extLst>
                </p14:cNvPr>
                <p14:cNvContentPartPr/>
                <p14:nvPr/>
              </p14:nvContentPartPr>
              <p14:xfrm>
                <a:off x="3679680" y="4125720"/>
                <a:ext cx="32760" cy="30924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605FE830-1CCD-20EA-AF5C-9541A72F50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71040" y="4116720"/>
                  <a:ext cx="50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83630152-E413-586A-FBF1-4800AE5D8BF6}"/>
                    </a:ext>
                  </a:extLst>
                </p14:cNvPr>
                <p14:cNvContentPartPr/>
                <p14:nvPr/>
              </p14:nvContentPartPr>
              <p14:xfrm>
                <a:off x="3647640" y="4065960"/>
                <a:ext cx="133920" cy="15444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83630152-E413-586A-FBF1-4800AE5D8B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39000" y="4057320"/>
                  <a:ext cx="151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0106B0BF-3390-C69B-8F2A-94C6A5393204}"/>
                    </a:ext>
                  </a:extLst>
                </p14:cNvPr>
                <p14:cNvContentPartPr/>
                <p14:nvPr/>
              </p14:nvContentPartPr>
              <p14:xfrm>
                <a:off x="3777600" y="4396440"/>
                <a:ext cx="167400" cy="2124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0106B0BF-3390-C69B-8F2A-94C6A539320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68960" y="4387800"/>
                  <a:ext cx="185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1CF619E7-AA77-AFB3-5B68-3331EDBDD527}"/>
                    </a:ext>
                  </a:extLst>
                </p14:cNvPr>
                <p14:cNvContentPartPr/>
                <p14:nvPr/>
              </p14:nvContentPartPr>
              <p14:xfrm>
                <a:off x="4072440" y="4121400"/>
                <a:ext cx="154080" cy="23004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1CF619E7-AA77-AFB3-5B68-3331EDBDD5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63440" y="4112760"/>
                  <a:ext cx="171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4A9A9C8F-249B-8EEC-B95D-1375F6AB7F66}"/>
                    </a:ext>
                  </a:extLst>
                </p14:cNvPr>
                <p14:cNvContentPartPr/>
                <p14:nvPr/>
              </p14:nvContentPartPr>
              <p14:xfrm>
                <a:off x="4289880" y="4108440"/>
                <a:ext cx="20520" cy="22356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4A9A9C8F-249B-8EEC-B95D-1375F6AB7F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80880" y="4099440"/>
                  <a:ext cx="38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5FC979C4-DD24-B2D7-397D-C677B31961E3}"/>
                    </a:ext>
                  </a:extLst>
                </p14:cNvPr>
                <p14:cNvContentPartPr/>
                <p14:nvPr/>
              </p14:nvContentPartPr>
              <p14:xfrm>
                <a:off x="4373760" y="4064880"/>
                <a:ext cx="133200" cy="27972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5FC979C4-DD24-B2D7-397D-C677B31961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64760" y="4055880"/>
                  <a:ext cx="150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8077426A-D7EF-3D03-48A2-AEF7D4DB82B3}"/>
                    </a:ext>
                  </a:extLst>
                </p14:cNvPr>
                <p14:cNvContentPartPr/>
                <p14:nvPr/>
              </p14:nvContentPartPr>
              <p14:xfrm>
                <a:off x="4572480" y="4109160"/>
                <a:ext cx="24480" cy="24264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8077426A-D7EF-3D03-48A2-AEF7D4DB82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3480" y="4100160"/>
                  <a:ext cx="42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68068F86-80A0-09F9-A4C1-3ADE80453F6F}"/>
                    </a:ext>
                  </a:extLst>
                </p14:cNvPr>
                <p14:cNvContentPartPr/>
                <p14:nvPr/>
              </p14:nvContentPartPr>
              <p14:xfrm>
                <a:off x="4670760" y="4076040"/>
                <a:ext cx="111960" cy="39348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68068F86-80A0-09F9-A4C1-3ADE80453F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62120" y="4067040"/>
                  <a:ext cx="12960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81260DA-FD16-FB25-92B5-0B8814E0C652}"/>
              </a:ext>
            </a:extLst>
          </p:cNvPr>
          <p:cNvGrpSpPr/>
          <p:nvPr/>
        </p:nvGrpSpPr>
        <p:grpSpPr>
          <a:xfrm>
            <a:off x="4885320" y="4109160"/>
            <a:ext cx="889920" cy="347040"/>
            <a:chOff x="4885320" y="4109160"/>
            <a:chExt cx="88992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A943031C-81AC-F4C4-0AFC-3F0105379496}"/>
                    </a:ext>
                  </a:extLst>
                </p14:cNvPr>
                <p14:cNvContentPartPr/>
                <p14:nvPr/>
              </p14:nvContentPartPr>
              <p14:xfrm>
                <a:off x="4885320" y="4154880"/>
                <a:ext cx="97920" cy="15480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A943031C-81AC-F4C4-0AFC-3F010537949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76680" y="4146240"/>
                  <a:ext cx="115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7E5BC709-3ED2-0DD0-667A-2A30D4F42D6A}"/>
                    </a:ext>
                  </a:extLst>
                </p14:cNvPr>
                <p14:cNvContentPartPr/>
                <p14:nvPr/>
              </p14:nvContentPartPr>
              <p14:xfrm>
                <a:off x="5019600" y="4130760"/>
                <a:ext cx="145080" cy="24156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7E5BC709-3ED2-0DD0-667A-2A30D4F42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10600" y="4121760"/>
                  <a:ext cx="162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5F15AEAA-49D4-706E-96FD-C9B07EE8364A}"/>
                    </a:ext>
                  </a:extLst>
                </p14:cNvPr>
                <p14:cNvContentPartPr/>
                <p14:nvPr/>
              </p14:nvContentPartPr>
              <p14:xfrm>
                <a:off x="5207520" y="4153800"/>
                <a:ext cx="153000" cy="18828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5F15AEAA-49D4-706E-96FD-C9B07EE836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98520" y="4144800"/>
                  <a:ext cx="170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F9F4BF0-AB71-5A9C-6DFA-E5CAB4DFE409}"/>
                    </a:ext>
                  </a:extLst>
                </p14:cNvPr>
                <p14:cNvContentPartPr/>
                <p14:nvPr/>
              </p14:nvContentPartPr>
              <p14:xfrm>
                <a:off x="5399760" y="4132560"/>
                <a:ext cx="111600" cy="20988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8F9F4BF0-AB71-5A9C-6DFA-E5CAB4DFE4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0760" y="4123560"/>
                  <a:ext cx="129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C247127C-2E0C-02BD-10CA-42E9CD48AB2E}"/>
                    </a:ext>
                  </a:extLst>
                </p14:cNvPr>
                <p14:cNvContentPartPr/>
                <p14:nvPr/>
              </p14:nvContentPartPr>
              <p14:xfrm>
                <a:off x="5588400" y="4312560"/>
                <a:ext cx="41400" cy="1800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C247127C-2E0C-02BD-10CA-42E9CD48AB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79400" y="4303920"/>
                  <a:ext cx="59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8A4038F8-EB97-D801-D366-B2127990471C}"/>
                    </a:ext>
                  </a:extLst>
                </p14:cNvPr>
                <p14:cNvContentPartPr/>
                <p14:nvPr/>
              </p14:nvContentPartPr>
              <p14:xfrm>
                <a:off x="5740320" y="4109160"/>
                <a:ext cx="34920" cy="34704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8A4038F8-EB97-D801-D366-B212799047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31320" y="4100160"/>
                  <a:ext cx="5256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8E1323D2-DA20-BD18-F3F2-5BB8EDA270A0}"/>
                  </a:ext>
                </a:extLst>
              </p14:cNvPr>
              <p14:cNvContentPartPr/>
              <p14:nvPr/>
            </p14:nvContentPartPr>
            <p14:xfrm>
              <a:off x="2587080" y="3593640"/>
              <a:ext cx="93240" cy="21420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8E1323D2-DA20-BD18-F3F2-5BB8EDA270A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78080" y="3585000"/>
                <a:ext cx="1108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7B990D8C-E703-988D-AF52-51AA2D75CA9D}"/>
                  </a:ext>
                </a:extLst>
              </p14:cNvPr>
              <p14:cNvContentPartPr/>
              <p14:nvPr/>
            </p14:nvContentPartPr>
            <p14:xfrm>
              <a:off x="2733960" y="3554760"/>
              <a:ext cx="59040" cy="21312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7B990D8C-E703-988D-AF52-51AA2D75CA9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25320" y="3546120"/>
                <a:ext cx="76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BEE564ED-9361-619C-675F-50C2A2A6E85D}"/>
                  </a:ext>
                </a:extLst>
              </p14:cNvPr>
              <p14:cNvContentPartPr/>
              <p14:nvPr/>
            </p14:nvContentPartPr>
            <p14:xfrm>
              <a:off x="2834760" y="3548640"/>
              <a:ext cx="78840" cy="25632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BEE564ED-9361-619C-675F-50C2A2A6E85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26120" y="3539640"/>
                <a:ext cx="964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F811E49C-E424-760C-E3BA-A5838E9268DC}"/>
                  </a:ext>
                </a:extLst>
              </p14:cNvPr>
              <p14:cNvContentPartPr/>
              <p14:nvPr/>
            </p14:nvContentPartPr>
            <p14:xfrm>
              <a:off x="2965440" y="3537120"/>
              <a:ext cx="11880" cy="32256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F811E49C-E424-760C-E3BA-A5838E9268D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56800" y="3528120"/>
                <a:ext cx="295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12052D0A-F564-AF49-85C9-5F8A302D3555}"/>
                  </a:ext>
                </a:extLst>
              </p14:cNvPr>
              <p14:cNvContentPartPr/>
              <p14:nvPr/>
            </p14:nvContentPartPr>
            <p14:xfrm>
              <a:off x="3014400" y="3557640"/>
              <a:ext cx="152280" cy="30672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12052D0A-F564-AF49-85C9-5F8A302D355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05760" y="3548640"/>
                <a:ext cx="169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6F5B9DED-3863-99AB-AE1C-2A664017572F}"/>
                  </a:ext>
                </a:extLst>
              </p14:cNvPr>
              <p14:cNvContentPartPr/>
              <p14:nvPr/>
            </p14:nvContentPartPr>
            <p14:xfrm>
              <a:off x="3183600" y="3630000"/>
              <a:ext cx="82440" cy="18000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6F5B9DED-3863-99AB-AE1C-2A66401757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74600" y="3621360"/>
                <a:ext cx="100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94B477EC-23EB-8F65-664D-7D4CCBB52E51}"/>
                  </a:ext>
                </a:extLst>
              </p14:cNvPr>
              <p14:cNvContentPartPr/>
              <p14:nvPr/>
            </p14:nvContentPartPr>
            <p14:xfrm>
              <a:off x="3336240" y="3561240"/>
              <a:ext cx="79200" cy="28980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94B477EC-23EB-8F65-664D-7D4CCBB52E5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27600" y="3552600"/>
                <a:ext cx="968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6E257A29-927D-1A0A-F770-85C79AA46BC5}"/>
                  </a:ext>
                </a:extLst>
              </p14:cNvPr>
              <p14:cNvContentPartPr/>
              <p14:nvPr/>
            </p14:nvContentPartPr>
            <p14:xfrm>
              <a:off x="3454680" y="3612720"/>
              <a:ext cx="62280" cy="214200"/>
            </p14:xfrm>
          </p:contentPart>
        </mc:Choice>
        <mc:Fallback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6E257A29-927D-1A0A-F770-85C79AA46B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46040" y="3603720"/>
                <a:ext cx="79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D80979F0-18BD-4BAE-1082-443F052ABA56}"/>
                  </a:ext>
                </a:extLst>
              </p14:cNvPr>
              <p14:cNvContentPartPr/>
              <p14:nvPr/>
            </p14:nvContentPartPr>
            <p14:xfrm>
              <a:off x="3570240" y="3575280"/>
              <a:ext cx="97560" cy="24012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D80979F0-18BD-4BAE-1082-443F052ABA5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61600" y="3566640"/>
                <a:ext cx="1152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EF24BB99-D99F-533E-C65F-1E0977AF98A6}"/>
                  </a:ext>
                </a:extLst>
              </p14:cNvPr>
              <p14:cNvContentPartPr/>
              <p14:nvPr/>
            </p14:nvContentPartPr>
            <p14:xfrm>
              <a:off x="3773280" y="3774720"/>
              <a:ext cx="6120" cy="2952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EF24BB99-D99F-533E-C65F-1E0977AF98A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64640" y="3766080"/>
                <a:ext cx="23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AB7FEEE8-FADE-DC02-2520-FA2A91578CDC}"/>
                  </a:ext>
                </a:extLst>
              </p14:cNvPr>
              <p14:cNvContentPartPr/>
              <p14:nvPr/>
            </p14:nvContentPartPr>
            <p14:xfrm>
              <a:off x="3822600" y="3554760"/>
              <a:ext cx="30600" cy="33696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AB7FEEE8-FADE-DC02-2520-FA2A91578C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13600" y="3545760"/>
                <a:ext cx="4824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6617BE3-EFAD-89C0-2F0C-6C73FC17E1C5}"/>
              </a:ext>
            </a:extLst>
          </p:cNvPr>
          <p:cNvGrpSpPr/>
          <p:nvPr/>
        </p:nvGrpSpPr>
        <p:grpSpPr>
          <a:xfrm>
            <a:off x="409440" y="3913680"/>
            <a:ext cx="1009440" cy="446760"/>
            <a:chOff x="409440" y="3913680"/>
            <a:chExt cx="100944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B138D116-03B2-462E-1C5B-4B5A62E56D7A}"/>
                    </a:ext>
                  </a:extLst>
                </p14:cNvPr>
                <p14:cNvContentPartPr/>
                <p14:nvPr/>
              </p14:nvContentPartPr>
              <p14:xfrm>
                <a:off x="409440" y="4014480"/>
                <a:ext cx="231840" cy="26352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B138D116-03B2-462E-1C5B-4B5A62E56D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0440" y="4005480"/>
                  <a:ext cx="249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3303FD6E-196E-F745-0AA7-9418E6B6B076}"/>
                    </a:ext>
                  </a:extLst>
                </p14:cNvPr>
                <p14:cNvContentPartPr/>
                <p14:nvPr/>
              </p14:nvContentPartPr>
              <p14:xfrm>
                <a:off x="688800" y="4008000"/>
                <a:ext cx="25200" cy="24480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3303FD6E-196E-F745-0AA7-9418E6B6B07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160" y="3999360"/>
                  <a:ext cx="42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A03490D4-FD6B-9336-D94A-42756C4684E1}"/>
                    </a:ext>
                  </a:extLst>
                </p14:cNvPr>
                <p14:cNvContentPartPr/>
                <p14:nvPr/>
              </p14:nvContentPartPr>
              <p14:xfrm>
                <a:off x="669360" y="3928800"/>
                <a:ext cx="140040" cy="17244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A03490D4-FD6B-9336-D94A-42756C4684E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0360" y="3920160"/>
                  <a:ext cx="157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6500454A-AC7B-0FD2-C70D-7ABF17248AD0}"/>
                    </a:ext>
                  </a:extLst>
                </p14:cNvPr>
                <p14:cNvContentPartPr/>
                <p14:nvPr/>
              </p14:nvContentPartPr>
              <p14:xfrm>
                <a:off x="859080" y="4198440"/>
                <a:ext cx="81720" cy="1260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6500454A-AC7B-0FD2-C70D-7ABF17248A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0440" y="4189800"/>
                  <a:ext cx="99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AFC34A21-A212-0299-EE4A-54C7F8E79246}"/>
                    </a:ext>
                  </a:extLst>
                </p14:cNvPr>
                <p14:cNvContentPartPr/>
                <p14:nvPr/>
              </p14:nvContentPartPr>
              <p14:xfrm>
                <a:off x="987240" y="4038600"/>
                <a:ext cx="127800" cy="199800"/>
              </p14:xfrm>
            </p:contentPart>
          </mc:Choice>
          <mc:Fallback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AFC34A21-A212-0299-EE4A-54C7F8E7924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8240" y="4029600"/>
                  <a:ext cx="145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22C9F3AB-0D08-2E5C-83DA-857389ADCCB0}"/>
                    </a:ext>
                  </a:extLst>
                </p14:cNvPr>
                <p14:cNvContentPartPr/>
                <p14:nvPr/>
              </p14:nvContentPartPr>
              <p14:xfrm>
                <a:off x="1168680" y="3993600"/>
                <a:ext cx="21240" cy="27144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22C9F3AB-0D08-2E5C-83DA-857389ADCC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60040" y="3984960"/>
                  <a:ext cx="38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40340FF5-8AEB-641D-778E-5E988AC6785A}"/>
                    </a:ext>
                  </a:extLst>
                </p14:cNvPr>
                <p14:cNvContentPartPr/>
                <p14:nvPr/>
              </p14:nvContentPartPr>
              <p14:xfrm>
                <a:off x="1206480" y="3913680"/>
                <a:ext cx="212400" cy="44676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40340FF5-8AEB-641D-778E-5E988AC678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97840" y="3904680"/>
                  <a:ext cx="23004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88A040D-A845-D95A-9F03-7EAEA79A2DE5}"/>
              </a:ext>
            </a:extLst>
          </p:cNvPr>
          <p:cNvGrpSpPr/>
          <p:nvPr/>
        </p:nvGrpSpPr>
        <p:grpSpPr>
          <a:xfrm>
            <a:off x="1489440" y="3499680"/>
            <a:ext cx="1053720" cy="1001520"/>
            <a:chOff x="1489440" y="3499680"/>
            <a:chExt cx="1053720" cy="10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AC7979CA-40FA-2F81-E995-D7CA161D3017}"/>
                    </a:ext>
                  </a:extLst>
                </p14:cNvPr>
                <p14:cNvContentPartPr/>
                <p14:nvPr/>
              </p14:nvContentPartPr>
              <p14:xfrm>
                <a:off x="2122320" y="3577800"/>
                <a:ext cx="190800" cy="26424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AC7979CA-40FA-2F81-E995-D7CA161D301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13320" y="3569160"/>
                  <a:ext cx="208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E4D411C2-C8BC-230A-C667-F8B8A03C3585}"/>
                    </a:ext>
                  </a:extLst>
                </p14:cNvPr>
                <p14:cNvContentPartPr/>
                <p14:nvPr/>
              </p14:nvContentPartPr>
              <p14:xfrm>
                <a:off x="2343000" y="3563040"/>
                <a:ext cx="3600" cy="31500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E4D411C2-C8BC-230A-C667-F8B8A03C35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34000" y="3554040"/>
                  <a:ext cx="21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14B24258-3ABF-C440-FC46-7E16958B15FC}"/>
                    </a:ext>
                  </a:extLst>
                </p14:cNvPr>
                <p14:cNvContentPartPr/>
                <p14:nvPr/>
              </p14:nvContentPartPr>
              <p14:xfrm>
                <a:off x="2343000" y="3499680"/>
                <a:ext cx="100080" cy="21492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14B24258-3ABF-C440-FC46-7E16958B15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34000" y="3490680"/>
                  <a:ext cx="117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55149874-AF98-6A0D-59CD-E7031A188F99}"/>
                    </a:ext>
                  </a:extLst>
                </p14:cNvPr>
                <p14:cNvContentPartPr/>
                <p14:nvPr/>
              </p14:nvContentPartPr>
              <p14:xfrm>
                <a:off x="2424360" y="3844200"/>
                <a:ext cx="118800" cy="864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55149874-AF98-6A0D-59CD-E7031A188F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15360" y="3835200"/>
                  <a:ext cx="136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2437B501-0FED-EA05-B361-7DE9A695CB6F}"/>
                    </a:ext>
                  </a:extLst>
                </p14:cNvPr>
                <p14:cNvContentPartPr/>
                <p14:nvPr/>
              </p14:nvContentPartPr>
              <p14:xfrm>
                <a:off x="1489440" y="3979200"/>
                <a:ext cx="82800" cy="30708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2437B501-0FED-EA05-B361-7DE9A695CB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80440" y="3970200"/>
                  <a:ext cx="100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AC0C7337-FE4A-459F-4AFC-F675DA140E9E}"/>
                    </a:ext>
                  </a:extLst>
                </p14:cNvPr>
                <p14:cNvContentPartPr/>
                <p14:nvPr/>
              </p14:nvContentPartPr>
              <p14:xfrm>
                <a:off x="1660080" y="4044000"/>
                <a:ext cx="112680" cy="21816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AC0C7337-FE4A-459F-4AFC-F675DA140E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51080" y="4035360"/>
                  <a:ext cx="130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DB6D1E1E-18B1-894F-CB4E-DC1A8F7F5ECF}"/>
                    </a:ext>
                  </a:extLst>
                </p14:cNvPr>
                <p14:cNvContentPartPr/>
                <p14:nvPr/>
              </p14:nvContentPartPr>
              <p14:xfrm>
                <a:off x="1799400" y="4041480"/>
                <a:ext cx="89280" cy="23544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DB6D1E1E-18B1-894F-CB4E-DC1A8F7F5EC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90400" y="4032840"/>
                  <a:ext cx="106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6D986BC3-AFEB-E904-9237-CE17E1F8FD8B}"/>
                    </a:ext>
                  </a:extLst>
                </p14:cNvPr>
                <p14:cNvContentPartPr/>
                <p14:nvPr/>
              </p14:nvContentPartPr>
              <p14:xfrm>
                <a:off x="1933680" y="3989280"/>
                <a:ext cx="101880" cy="29736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6D986BC3-AFEB-E904-9237-CE17E1F8FD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25040" y="3980640"/>
                  <a:ext cx="119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13D65059-F0B0-4527-15E2-AACC1350A4A0}"/>
                    </a:ext>
                  </a:extLst>
                </p14:cNvPr>
                <p14:cNvContentPartPr/>
                <p14:nvPr/>
              </p14:nvContentPartPr>
              <p14:xfrm>
                <a:off x="2102160" y="3997560"/>
                <a:ext cx="7200" cy="24552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13D65059-F0B0-4527-15E2-AACC1350A4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93160" y="3988560"/>
                  <a:ext cx="24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54A6F2DF-AAF1-E41D-B0DE-6F0D3CD61119}"/>
                    </a:ext>
                  </a:extLst>
                </p14:cNvPr>
                <p14:cNvContentPartPr/>
                <p14:nvPr/>
              </p14:nvContentPartPr>
              <p14:xfrm>
                <a:off x="2212320" y="4039680"/>
                <a:ext cx="116280" cy="46152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54A6F2DF-AAF1-E41D-B0DE-6F0D3CD611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03680" y="4030680"/>
                  <a:ext cx="13392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EAFD55EF-4A7F-F2F9-6702-ED5F3F55A73A}"/>
                  </a:ext>
                </a:extLst>
              </p14:cNvPr>
              <p14:cNvContentPartPr/>
              <p14:nvPr/>
            </p14:nvContentPartPr>
            <p14:xfrm>
              <a:off x="933600" y="4454040"/>
              <a:ext cx="3123720" cy="49752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EAFD55EF-4A7F-F2F9-6702-ED5F3F55A73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960" y="4445040"/>
                <a:ext cx="3141360" cy="51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8A1E5FC-9655-6619-A54B-9D34F281909E}"/>
              </a:ext>
            </a:extLst>
          </p:cNvPr>
          <p:cNvGrpSpPr/>
          <p:nvPr/>
        </p:nvGrpSpPr>
        <p:grpSpPr>
          <a:xfrm>
            <a:off x="1457400" y="5003760"/>
            <a:ext cx="824400" cy="381240"/>
            <a:chOff x="1457400" y="5003760"/>
            <a:chExt cx="82440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E5997397-A150-76D6-9718-8BAEBD40457B}"/>
                    </a:ext>
                  </a:extLst>
                </p14:cNvPr>
                <p14:cNvContentPartPr/>
                <p14:nvPr/>
              </p14:nvContentPartPr>
              <p14:xfrm>
                <a:off x="1457400" y="5102400"/>
                <a:ext cx="48960" cy="28008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E5997397-A150-76D6-9718-8BAEBD4045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48760" y="5093400"/>
                  <a:ext cx="66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A1E340C3-6524-F70B-C861-354FEE02F55F}"/>
                    </a:ext>
                  </a:extLst>
                </p14:cNvPr>
                <p14:cNvContentPartPr/>
                <p14:nvPr/>
              </p14:nvContentPartPr>
              <p14:xfrm>
                <a:off x="1498080" y="5032920"/>
                <a:ext cx="134640" cy="308160"/>
              </p14:xfrm>
            </p:contentPart>
          </mc:Choice>
          <mc:Fallback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A1E340C3-6524-F70B-C861-354FEE02F55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89080" y="5023920"/>
                  <a:ext cx="152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2FF6CEE7-847A-7BEB-9A01-F4CD1A43DBEF}"/>
                    </a:ext>
                  </a:extLst>
                </p14:cNvPr>
                <p14:cNvContentPartPr/>
                <p14:nvPr/>
              </p14:nvContentPartPr>
              <p14:xfrm>
                <a:off x="1662600" y="5192400"/>
                <a:ext cx="85320" cy="16416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2FF6CEE7-847A-7BEB-9A01-F4CD1A43DBE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53960" y="5183760"/>
                  <a:ext cx="102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4506A0FB-99E8-63F0-36DF-3488CEBC2760}"/>
                    </a:ext>
                  </a:extLst>
                </p14:cNvPr>
                <p14:cNvContentPartPr/>
                <p14:nvPr/>
              </p14:nvContentPartPr>
              <p14:xfrm>
                <a:off x="1782480" y="5183040"/>
                <a:ext cx="92880" cy="199440"/>
              </p14:xfrm>
            </p:contentPart>
          </mc:Choice>
          <mc:Fallback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4506A0FB-99E8-63F0-36DF-3488CEBC276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73480" y="5174040"/>
                  <a:ext cx="110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87D014B7-6DB9-EEC4-8023-9C0B8665425D}"/>
                    </a:ext>
                  </a:extLst>
                </p14:cNvPr>
                <p14:cNvContentPartPr/>
                <p14:nvPr/>
              </p14:nvContentPartPr>
              <p14:xfrm>
                <a:off x="1856280" y="5140200"/>
                <a:ext cx="171000" cy="43920"/>
              </p14:xfrm>
            </p:contentPart>
          </mc:Choice>
          <mc:Fallback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87D014B7-6DB9-EEC4-8023-9C0B8665425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47280" y="5131200"/>
                  <a:ext cx="188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38D35498-8CB5-9060-1ED9-0BE5849095F3}"/>
                    </a:ext>
                  </a:extLst>
                </p14:cNvPr>
                <p14:cNvContentPartPr/>
                <p14:nvPr/>
              </p14:nvContentPartPr>
              <p14:xfrm>
                <a:off x="1955280" y="5003760"/>
                <a:ext cx="90720" cy="367560"/>
              </p14:xfrm>
            </p:contentPart>
          </mc:Choice>
          <mc:Fallback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38D35498-8CB5-9060-1ED9-0BE5849095F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46280" y="4995120"/>
                  <a:ext cx="108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83BCB260-A1E6-C997-7BCA-BE863855DBED}"/>
                    </a:ext>
                  </a:extLst>
                </p14:cNvPr>
                <p14:cNvContentPartPr/>
                <p14:nvPr/>
              </p14:nvContentPartPr>
              <p14:xfrm>
                <a:off x="2056080" y="5177640"/>
                <a:ext cx="78480" cy="158040"/>
              </p14:xfrm>
            </p:contentPart>
          </mc:Choice>
          <mc:Fallback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83BCB260-A1E6-C997-7BCA-BE863855DB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47440" y="5169000"/>
                  <a:ext cx="96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5A3336AC-084F-DBB0-1AD9-D56A86BDE803}"/>
                    </a:ext>
                  </a:extLst>
                </p14:cNvPr>
                <p14:cNvContentPartPr/>
                <p14:nvPr/>
              </p14:nvContentPartPr>
              <p14:xfrm>
                <a:off x="2182800" y="5166120"/>
                <a:ext cx="99000" cy="218880"/>
              </p14:xfrm>
            </p:contentPart>
          </mc:Choice>
          <mc:Fallback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5A3336AC-084F-DBB0-1AD9-D56A86BDE80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73800" y="5157120"/>
                  <a:ext cx="1166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F34CFAC-72F6-5205-E342-F54419172FB6}"/>
              </a:ext>
            </a:extLst>
          </p:cNvPr>
          <p:cNvGrpSpPr/>
          <p:nvPr/>
        </p:nvGrpSpPr>
        <p:grpSpPr>
          <a:xfrm>
            <a:off x="2832600" y="4934640"/>
            <a:ext cx="596520" cy="432360"/>
            <a:chOff x="2832600" y="4934640"/>
            <a:chExt cx="59652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29A92B90-E830-115D-A079-89D5A652BDD3}"/>
                    </a:ext>
                  </a:extLst>
                </p14:cNvPr>
                <p14:cNvContentPartPr/>
                <p14:nvPr/>
              </p14:nvContentPartPr>
              <p14:xfrm>
                <a:off x="2832600" y="5088360"/>
                <a:ext cx="108360" cy="272880"/>
              </p14:xfrm>
            </p:contentPart>
          </mc:Choice>
          <mc:Fallback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29A92B90-E830-115D-A079-89D5A652BD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23960" y="5079720"/>
                  <a:ext cx="126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FE5C2C9F-0C6A-6FBF-3B0F-26F70B8397D6}"/>
                    </a:ext>
                  </a:extLst>
                </p14:cNvPr>
                <p14:cNvContentPartPr/>
                <p14:nvPr/>
              </p14:nvContentPartPr>
              <p14:xfrm>
                <a:off x="2932680" y="5153160"/>
                <a:ext cx="192600" cy="213840"/>
              </p14:xfrm>
            </p:contentPart>
          </mc:Choice>
          <mc:Fallback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FE5C2C9F-0C6A-6FBF-3B0F-26F70B8397D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23680" y="5144520"/>
                  <a:ext cx="210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FA8F6E6F-E4C1-DAF5-DE18-203AB3116FF4}"/>
                    </a:ext>
                  </a:extLst>
                </p14:cNvPr>
                <p14:cNvContentPartPr/>
                <p14:nvPr/>
              </p14:nvContentPartPr>
              <p14:xfrm>
                <a:off x="3163800" y="5170440"/>
                <a:ext cx="79200" cy="148680"/>
              </p14:xfrm>
            </p:contentPart>
          </mc:Choice>
          <mc:Fallback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FA8F6E6F-E4C1-DAF5-DE18-203AB3116FF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55160" y="5161440"/>
                  <a:ext cx="96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A79B6C48-5C31-D384-24C1-DF23C34C3E04}"/>
                    </a:ext>
                  </a:extLst>
                </p14:cNvPr>
                <p14:cNvContentPartPr/>
                <p14:nvPr/>
              </p14:nvContentPartPr>
              <p14:xfrm>
                <a:off x="3314280" y="4934640"/>
                <a:ext cx="114840" cy="395280"/>
              </p14:xfrm>
            </p:contentPart>
          </mc:Choice>
          <mc:Fallback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A79B6C48-5C31-D384-24C1-DF23C34C3E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05640" y="4925640"/>
                  <a:ext cx="132480" cy="41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20D67CD2-FD2A-4159-0AE6-40B94A252B96}"/>
              </a:ext>
            </a:extLst>
          </p:cNvPr>
          <p:cNvGrpSpPr/>
          <p:nvPr/>
        </p:nvGrpSpPr>
        <p:grpSpPr>
          <a:xfrm>
            <a:off x="3454320" y="4991160"/>
            <a:ext cx="561960" cy="393840"/>
            <a:chOff x="3454320" y="4991160"/>
            <a:chExt cx="56196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6DBE8609-F313-6CDB-F6CE-6050E6E44F11}"/>
                    </a:ext>
                  </a:extLst>
                </p14:cNvPr>
                <p14:cNvContentPartPr/>
                <p14:nvPr/>
              </p14:nvContentPartPr>
              <p14:xfrm>
                <a:off x="3454320" y="4991160"/>
                <a:ext cx="17280" cy="393840"/>
              </p14:xfrm>
            </p:contentPart>
          </mc:Choice>
          <mc:Fallback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6DBE8609-F313-6CDB-F6CE-6050E6E44F1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45320" y="4982520"/>
                  <a:ext cx="349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6ED2DBC9-1CB7-800A-A24E-5583A511F52C}"/>
                    </a:ext>
                  </a:extLst>
                </p14:cNvPr>
                <p14:cNvContentPartPr/>
                <p14:nvPr/>
              </p14:nvContentPartPr>
              <p14:xfrm>
                <a:off x="3500760" y="5166120"/>
                <a:ext cx="127440" cy="180360"/>
              </p14:xfrm>
            </p:contentPart>
          </mc:Choice>
          <mc:Fallback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6ED2DBC9-1CB7-800A-A24E-5583A511F52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91760" y="5157480"/>
                  <a:ext cx="145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BE179061-3B41-CF4B-553F-A75CB6EED10E}"/>
                    </a:ext>
                  </a:extLst>
                </p14:cNvPr>
                <p14:cNvContentPartPr/>
                <p14:nvPr/>
              </p14:nvContentPartPr>
              <p14:xfrm>
                <a:off x="3638280" y="5176200"/>
                <a:ext cx="125640" cy="187200"/>
              </p14:xfrm>
            </p:contentPart>
          </mc:Choice>
          <mc:Fallback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BE179061-3B41-CF4B-553F-A75CB6EED10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29640" y="5167200"/>
                  <a:ext cx="143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F335AF15-33C6-A88C-17DA-08CB940A5F16}"/>
                    </a:ext>
                  </a:extLst>
                </p14:cNvPr>
                <p14:cNvContentPartPr/>
                <p14:nvPr/>
              </p14:nvContentPartPr>
              <p14:xfrm>
                <a:off x="3811800" y="5168640"/>
                <a:ext cx="204480" cy="207360"/>
              </p14:xfrm>
            </p:contentPart>
          </mc:Choice>
          <mc:Fallback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F335AF15-33C6-A88C-17DA-08CB940A5F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03160" y="5159640"/>
                  <a:ext cx="2221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E2190DE7-9635-1154-E32A-B57883E5FD38}"/>
              </a:ext>
            </a:extLst>
          </p:cNvPr>
          <p:cNvGrpSpPr/>
          <p:nvPr/>
        </p:nvGrpSpPr>
        <p:grpSpPr>
          <a:xfrm>
            <a:off x="5867040" y="3896040"/>
            <a:ext cx="725040" cy="1451880"/>
            <a:chOff x="5867040" y="3896040"/>
            <a:chExt cx="725040" cy="14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52D7A381-13CE-4B58-44E2-DF0D07B37845}"/>
                    </a:ext>
                  </a:extLst>
                </p14:cNvPr>
                <p14:cNvContentPartPr/>
                <p14:nvPr/>
              </p14:nvContentPartPr>
              <p14:xfrm>
                <a:off x="6297240" y="3896040"/>
                <a:ext cx="22320" cy="1059480"/>
              </p14:xfrm>
            </p:contentPart>
          </mc:Choice>
          <mc:Fallback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52D7A381-13CE-4B58-44E2-DF0D07B3784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88240" y="3887040"/>
                  <a:ext cx="399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52948C34-2316-D103-EE53-A5D7E4B019EF}"/>
                    </a:ext>
                  </a:extLst>
                </p14:cNvPr>
                <p14:cNvContentPartPr/>
                <p14:nvPr/>
              </p14:nvContentPartPr>
              <p14:xfrm>
                <a:off x="6318840" y="4793160"/>
                <a:ext cx="77400" cy="15768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52948C34-2316-D103-EE53-A5D7E4B019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10200" y="4784520"/>
                  <a:ext cx="95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5E8C2AC1-025B-D514-EB60-3462374B1FDF}"/>
                    </a:ext>
                  </a:extLst>
                </p14:cNvPr>
                <p14:cNvContentPartPr/>
                <p14:nvPr/>
              </p14:nvContentPartPr>
              <p14:xfrm>
                <a:off x="5867040" y="5033280"/>
                <a:ext cx="85680" cy="314640"/>
              </p14:xfrm>
            </p:contentPart>
          </mc:Choice>
          <mc:Fallback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5E8C2AC1-025B-D514-EB60-3462374B1F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58400" y="5024280"/>
                  <a:ext cx="103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0ABB1E8B-493B-4A7B-EA63-6E487D0A737D}"/>
                    </a:ext>
                  </a:extLst>
                </p14:cNvPr>
                <p14:cNvContentPartPr/>
                <p14:nvPr/>
              </p14:nvContentPartPr>
              <p14:xfrm>
                <a:off x="5937600" y="5016000"/>
                <a:ext cx="119160" cy="31104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0ABB1E8B-493B-4A7B-EA63-6E487D0A73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28960" y="5007000"/>
                  <a:ext cx="136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97A7FD7E-36CF-CD0D-0742-EF01CA70AA3E}"/>
                    </a:ext>
                  </a:extLst>
                </p14:cNvPr>
                <p14:cNvContentPartPr/>
                <p14:nvPr/>
              </p14:nvContentPartPr>
              <p14:xfrm>
                <a:off x="6075840" y="5192040"/>
                <a:ext cx="78840" cy="130680"/>
              </p14:xfrm>
            </p:contentPart>
          </mc:Choice>
          <mc:Fallback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97A7FD7E-36CF-CD0D-0742-EF01CA70AA3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66840" y="5183400"/>
                  <a:ext cx="96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92A18F9D-5A13-8A20-00C5-C15B5AB8DA4C}"/>
                    </a:ext>
                  </a:extLst>
                </p14:cNvPr>
                <p14:cNvContentPartPr/>
                <p14:nvPr/>
              </p14:nvContentPartPr>
              <p14:xfrm>
                <a:off x="6238560" y="4937520"/>
                <a:ext cx="127800" cy="36972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92A18F9D-5A13-8A20-00C5-C15B5AB8DA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29560" y="4928880"/>
                  <a:ext cx="145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AF1AC690-D35F-34CC-ABBB-3CA6DF3EF468}"/>
                    </a:ext>
                  </a:extLst>
                </p14:cNvPr>
                <p14:cNvContentPartPr/>
                <p14:nvPr/>
              </p14:nvContentPartPr>
              <p14:xfrm>
                <a:off x="6398040" y="5147040"/>
                <a:ext cx="194040" cy="17244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AF1AC690-D35F-34CC-ABBB-3CA6DF3EF46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89400" y="5138040"/>
                  <a:ext cx="2116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4BEDF3AE-903F-D97F-5A2F-31B219D39B29}"/>
              </a:ext>
            </a:extLst>
          </p:cNvPr>
          <p:cNvGrpSpPr/>
          <p:nvPr/>
        </p:nvGrpSpPr>
        <p:grpSpPr>
          <a:xfrm>
            <a:off x="6611520" y="4890360"/>
            <a:ext cx="600480" cy="476280"/>
            <a:chOff x="6611520" y="4890360"/>
            <a:chExt cx="60048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1114C2BA-9CD7-EEE1-03AC-DC5C4E9254B2}"/>
                    </a:ext>
                  </a:extLst>
                </p14:cNvPr>
                <p14:cNvContentPartPr/>
                <p14:nvPr/>
              </p14:nvContentPartPr>
              <p14:xfrm>
                <a:off x="6611520" y="4890360"/>
                <a:ext cx="30240" cy="424080"/>
              </p14:xfrm>
            </p:contentPart>
          </mc:Choice>
          <mc:Fallback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1114C2BA-9CD7-EEE1-03AC-DC5C4E9254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02880" y="4881360"/>
                  <a:ext cx="47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C8DDEF0F-C391-C00F-5AFA-6227B6EB846D}"/>
                    </a:ext>
                  </a:extLst>
                </p14:cNvPr>
                <p14:cNvContentPartPr/>
                <p14:nvPr/>
              </p14:nvContentPartPr>
              <p14:xfrm>
                <a:off x="6657600" y="5115000"/>
                <a:ext cx="140400" cy="200520"/>
              </p14:xfrm>
            </p:contentPart>
          </mc:Choice>
          <mc:Fallback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C8DDEF0F-C391-C00F-5AFA-6227B6EB84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48960" y="5106000"/>
                  <a:ext cx="158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FB02AB51-8228-746F-16FD-3CF68F448917}"/>
                    </a:ext>
                  </a:extLst>
                </p14:cNvPr>
                <p14:cNvContentPartPr/>
                <p14:nvPr/>
              </p14:nvContentPartPr>
              <p14:xfrm>
                <a:off x="6859200" y="5118600"/>
                <a:ext cx="53280" cy="189000"/>
              </p14:xfrm>
            </p:contentPart>
          </mc:Choice>
          <mc:Fallback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FB02AB51-8228-746F-16FD-3CF68F44891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50200" y="5109960"/>
                  <a:ext cx="70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8E272CEE-9816-7D44-1A03-9DF8169B3C21}"/>
                    </a:ext>
                  </a:extLst>
                </p14:cNvPr>
                <p14:cNvContentPartPr/>
                <p14:nvPr/>
              </p14:nvContentPartPr>
              <p14:xfrm>
                <a:off x="6966120" y="5003400"/>
                <a:ext cx="34560" cy="28080"/>
              </p14:xfrm>
            </p:contentPart>
          </mc:Choice>
          <mc:Fallback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8E272CEE-9816-7D44-1A03-9DF8169B3C2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57480" y="4994400"/>
                  <a:ext cx="52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75B8314-274E-7597-0E2C-E2BB48E50236}"/>
                    </a:ext>
                  </a:extLst>
                </p14:cNvPr>
                <p14:cNvContentPartPr/>
                <p14:nvPr/>
              </p14:nvContentPartPr>
              <p14:xfrm>
                <a:off x="6948120" y="5116440"/>
                <a:ext cx="79200" cy="181800"/>
              </p14:xfrm>
            </p:contentPart>
          </mc:Choice>
          <mc:Fallback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75B8314-274E-7597-0E2C-E2BB48E502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39120" y="5107800"/>
                  <a:ext cx="96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811182EA-4C8D-26E0-3CBF-508062D98370}"/>
                    </a:ext>
                  </a:extLst>
                </p14:cNvPr>
                <p14:cNvContentPartPr/>
                <p14:nvPr/>
              </p14:nvContentPartPr>
              <p14:xfrm>
                <a:off x="7078440" y="5143800"/>
                <a:ext cx="133560" cy="22284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811182EA-4C8D-26E0-3CBF-508062D9837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69800" y="5135160"/>
                  <a:ext cx="151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7F553DBA-C0BC-E81A-F6DE-AFF456E82AFF}"/>
              </a:ext>
            </a:extLst>
          </p:cNvPr>
          <p:cNvGrpSpPr/>
          <p:nvPr/>
        </p:nvGrpSpPr>
        <p:grpSpPr>
          <a:xfrm>
            <a:off x="7426560" y="5010960"/>
            <a:ext cx="1216800" cy="521280"/>
            <a:chOff x="7426560" y="5010960"/>
            <a:chExt cx="121680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76397506-9623-5185-5C44-E2FB674D4C17}"/>
                    </a:ext>
                  </a:extLst>
                </p14:cNvPr>
                <p14:cNvContentPartPr/>
                <p14:nvPr/>
              </p14:nvContentPartPr>
              <p14:xfrm>
                <a:off x="7426560" y="5087640"/>
                <a:ext cx="81000" cy="22428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76397506-9623-5185-5C44-E2FB674D4C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17560" y="5079000"/>
                  <a:ext cx="98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089B131B-F1D2-C80F-C6FD-B38E910D9C7C}"/>
                    </a:ext>
                  </a:extLst>
                </p14:cNvPr>
                <p14:cNvContentPartPr/>
                <p14:nvPr/>
              </p14:nvContentPartPr>
              <p14:xfrm>
                <a:off x="7531320" y="5116800"/>
                <a:ext cx="38160" cy="41544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089B131B-F1D2-C80F-C6FD-B38E910D9C7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22680" y="5107800"/>
                  <a:ext cx="55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D70BF7BE-3BCB-1FAF-8F15-30391449C967}"/>
                    </a:ext>
                  </a:extLst>
                </p14:cNvPr>
                <p14:cNvContentPartPr/>
                <p14:nvPr/>
              </p14:nvContentPartPr>
              <p14:xfrm>
                <a:off x="7539600" y="5142360"/>
                <a:ext cx="104400" cy="13968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D70BF7BE-3BCB-1FAF-8F15-30391449C96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30600" y="5133720"/>
                  <a:ext cx="122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5F66870C-D845-865A-2BB1-9DC37D084E11}"/>
                    </a:ext>
                  </a:extLst>
                </p14:cNvPr>
                <p14:cNvContentPartPr/>
                <p14:nvPr/>
              </p14:nvContentPartPr>
              <p14:xfrm>
                <a:off x="7699440" y="5156040"/>
                <a:ext cx="84600" cy="143280"/>
              </p14:xfrm>
            </p:contentPart>
          </mc:Choice>
          <mc:Fallback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5F66870C-D845-865A-2BB1-9DC37D084E1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90440" y="5147400"/>
                  <a:ext cx="102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798A1F32-C1A9-3AAE-D91D-6042083AC655}"/>
                    </a:ext>
                  </a:extLst>
                </p14:cNvPr>
                <p14:cNvContentPartPr/>
                <p14:nvPr/>
              </p14:nvContentPartPr>
              <p14:xfrm>
                <a:off x="7810680" y="5147040"/>
                <a:ext cx="154440" cy="115560"/>
              </p14:xfrm>
            </p:contentPart>
          </mc:Choice>
          <mc:Fallback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798A1F32-C1A9-3AAE-D91D-6042083AC6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02040" y="5138040"/>
                  <a:ext cx="172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071A2663-8A71-7E8A-4714-9D6FD51BCA00}"/>
                    </a:ext>
                  </a:extLst>
                </p14:cNvPr>
                <p14:cNvContentPartPr/>
                <p14:nvPr/>
              </p14:nvContentPartPr>
              <p14:xfrm>
                <a:off x="8028840" y="5010960"/>
                <a:ext cx="17280" cy="37440"/>
              </p14:xfrm>
            </p:contentPart>
          </mc:Choice>
          <mc:Fallback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071A2663-8A71-7E8A-4714-9D6FD51BCA0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20200" y="5001960"/>
                  <a:ext cx="34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0294BB59-F9CB-C412-8AFC-F8AC560312E0}"/>
                    </a:ext>
                  </a:extLst>
                </p14:cNvPr>
                <p14:cNvContentPartPr/>
                <p14:nvPr/>
              </p14:nvContentPartPr>
              <p14:xfrm>
                <a:off x="8023800" y="5137680"/>
                <a:ext cx="32040" cy="12528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0294BB59-F9CB-C412-8AFC-F8AC560312E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15160" y="5128680"/>
                  <a:ext cx="49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7603A3F7-C364-8B93-F967-8BCD23DF06EB}"/>
                    </a:ext>
                  </a:extLst>
                </p14:cNvPr>
                <p14:cNvContentPartPr/>
                <p14:nvPr/>
              </p14:nvContentPartPr>
              <p14:xfrm>
                <a:off x="8047200" y="5131920"/>
                <a:ext cx="192600" cy="36864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7603A3F7-C364-8B93-F967-8BCD23DF06E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38200" y="5122920"/>
                  <a:ext cx="2102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189F03FD-A628-4EC1-F0B4-ACA8D8EEDCE2}"/>
                    </a:ext>
                  </a:extLst>
                </p14:cNvPr>
                <p14:cNvContentPartPr/>
                <p14:nvPr/>
              </p14:nvContentPartPr>
              <p14:xfrm>
                <a:off x="8283000" y="5124360"/>
                <a:ext cx="68400" cy="18288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189F03FD-A628-4EC1-F0B4-ACA8D8EEDCE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74360" y="5115720"/>
                  <a:ext cx="86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9AF232A9-EB6E-4D65-CC0D-A135151A1D62}"/>
                    </a:ext>
                  </a:extLst>
                </p14:cNvPr>
                <p14:cNvContentPartPr/>
                <p14:nvPr/>
              </p14:nvContentPartPr>
              <p14:xfrm>
                <a:off x="8390640" y="5097720"/>
                <a:ext cx="117720" cy="19296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9AF232A9-EB6E-4D65-CC0D-A135151A1D6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82000" y="5089080"/>
                  <a:ext cx="135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8A7AEA44-94DA-48F3-39DB-005C2E1B68E8}"/>
                    </a:ext>
                  </a:extLst>
                </p14:cNvPr>
                <p14:cNvContentPartPr/>
                <p14:nvPr/>
              </p14:nvContentPartPr>
              <p14:xfrm>
                <a:off x="8537160" y="5133360"/>
                <a:ext cx="106200" cy="167400"/>
              </p14:xfrm>
            </p:contentPart>
          </mc:Choice>
          <mc:Fallback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8A7AEA44-94DA-48F3-39DB-005C2E1B68E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28520" y="5124360"/>
                  <a:ext cx="1238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745E1C8A-1517-78B4-1A6C-A4141F1964D3}"/>
              </a:ext>
            </a:extLst>
          </p:cNvPr>
          <p:cNvGrpSpPr/>
          <p:nvPr/>
        </p:nvGrpSpPr>
        <p:grpSpPr>
          <a:xfrm>
            <a:off x="6547080" y="5486880"/>
            <a:ext cx="1148040" cy="366120"/>
            <a:chOff x="6547080" y="5486880"/>
            <a:chExt cx="114804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B0204CF7-8EDE-CA2E-814E-A513D25A2EC9}"/>
                    </a:ext>
                  </a:extLst>
                </p14:cNvPr>
                <p14:cNvContentPartPr/>
                <p14:nvPr/>
              </p14:nvContentPartPr>
              <p14:xfrm>
                <a:off x="6547080" y="5503440"/>
                <a:ext cx="108720" cy="290160"/>
              </p14:xfrm>
            </p:contentPart>
          </mc:Choice>
          <mc:Fallback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B0204CF7-8EDE-CA2E-814E-A513D25A2E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38080" y="5494440"/>
                  <a:ext cx="126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5DF9BC2D-CC64-E7FE-4AD5-FAF2E98F276A}"/>
                    </a:ext>
                  </a:extLst>
                </p14:cNvPr>
                <p14:cNvContentPartPr/>
                <p14:nvPr/>
              </p14:nvContentPartPr>
              <p14:xfrm>
                <a:off x="6689640" y="5543040"/>
                <a:ext cx="123120" cy="226440"/>
              </p14:xfrm>
            </p:contentPart>
          </mc:Choice>
          <mc:Fallback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5DF9BC2D-CC64-E7FE-4AD5-FAF2E98F276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80640" y="5534040"/>
                  <a:ext cx="140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C61BCFA9-6FE6-2BDC-8A26-39D0D316243E}"/>
                    </a:ext>
                  </a:extLst>
                </p14:cNvPr>
                <p14:cNvContentPartPr/>
                <p14:nvPr/>
              </p14:nvContentPartPr>
              <p14:xfrm>
                <a:off x="6836520" y="5520360"/>
                <a:ext cx="74160" cy="116280"/>
              </p14:xfrm>
            </p:contentPart>
          </mc:Choice>
          <mc:Fallback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C61BCFA9-6FE6-2BDC-8A26-39D0D316243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27520" y="5511360"/>
                  <a:ext cx="91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F9A6E489-729B-63A8-4487-4C4137782F97}"/>
                    </a:ext>
                  </a:extLst>
                </p14:cNvPr>
                <p14:cNvContentPartPr/>
                <p14:nvPr/>
              </p14:nvContentPartPr>
              <p14:xfrm>
                <a:off x="6898080" y="5490840"/>
                <a:ext cx="77760" cy="32076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F9A6E489-729B-63A8-4487-4C4137782F9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89440" y="5481840"/>
                  <a:ext cx="95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DDD116E6-2B9B-F8EE-1D4D-FB5F381FFB95}"/>
                    </a:ext>
                  </a:extLst>
                </p14:cNvPr>
                <p14:cNvContentPartPr/>
                <p14:nvPr/>
              </p14:nvContentPartPr>
              <p14:xfrm>
                <a:off x="7062600" y="5486880"/>
                <a:ext cx="129960" cy="327240"/>
              </p14:xfrm>
            </p:contentPart>
          </mc:Choice>
          <mc:Fallback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DDD116E6-2B9B-F8EE-1D4D-FB5F381FFB9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53600" y="5477880"/>
                  <a:ext cx="147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DDB0C0CA-950F-37F1-A4F2-A2F0CA6B32F3}"/>
                    </a:ext>
                  </a:extLst>
                </p14:cNvPr>
                <p14:cNvContentPartPr/>
                <p14:nvPr/>
              </p14:nvContentPartPr>
              <p14:xfrm>
                <a:off x="7212720" y="5491920"/>
                <a:ext cx="170640" cy="17748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DDB0C0CA-950F-37F1-A4F2-A2F0CA6B32F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03720" y="5483280"/>
                  <a:ext cx="188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96BFFBFE-E2AB-27EF-B93E-04D6F9290638}"/>
                    </a:ext>
                  </a:extLst>
                </p14:cNvPr>
                <p14:cNvContentPartPr/>
                <p14:nvPr/>
              </p14:nvContentPartPr>
              <p14:xfrm>
                <a:off x="7327560" y="5529720"/>
                <a:ext cx="27360" cy="238680"/>
              </p14:xfrm>
            </p:contentPart>
          </mc:Choice>
          <mc:Fallback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96BFFBFE-E2AB-27EF-B93E-04D6F929063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18920" y="5521080"/>
                  <a:ext cx="45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6937B837-4DD5-65B1-ECE5-41B13CB5CCB2}"/>
                    </a:ext>
                  </a:extLst>
                </p14:cNvPr>
                <p14:cNvContentPartPr/>
                <p14:nvPr/>
              </p14:nvContentPartPr>
              <p14:xfrm>
                <a:off x="7480920" y="5497680"/>
                <a:ext cx="16200" cy="268920"/>
              </p14:xfrm>
            </p:contentPart>
          </mc:Choice>
          <mc:Fallback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6937B837-4DD5-65B1-ECE5-41B13CB5CCB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71920" y="5488680"/>
                  <a:ext cx="33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70AAC393-D339-6AA9-54EE-B03B6D968FE6}"/>
                    </a:ext>
                  </a:extLst>
                </p14:cNvPr>
                <p14:cNvContentPartPr/>
                <p14:nvPr/>
              </p14:nvContentPartPr>
              <p14:xfrm>
                <a:off x="7552200" y="5511360"/>
                <a:ext cx="142920" cy="341640"/>
              </p14:xfrm>
            </p:contentPart>
          </mc:Choice>
          <mc:Fallback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70AAC393-D339-6AA9-54EE-B03B6D968FE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43200" y="5502720"/>
                  <a:ext cx="16056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E4E45185-6D84-8658-B3EC-2CAE0A5EA2E7}"/>
              </a:ext>
            </a:extLst>
          </p:cNvPr>
          <p:cNvGrpSpPr/>
          <p:nvPr/>
        </p:nvGrpSpPr>
        <p:grpSpPr>
          <a:xfrm>
            <a:off x="2335440" y="5579760"/>
            <a:ext cx="672840" cy="299880"/>
            <a:chOff x="2335440" y="5579760"/>
            <a:chExt cx="67284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07585211-07EB-8412-E266-357D48B109C1}"/>
                    </a:ext>
                  </a:extLst>
                </p14:cNvPr>
                <p14:cNvContentPartPr/>
                <p14:nvPr/>
              </p14:nvContentPartPr>
              <p14:xfrm>
                <a:off x="2335440" y="5656800"/>
                <a:ext cx="126360" cy="222840"/>
              </p14:xfrm>
            </p:contentPart>
          </mc:Choice>
          <mc:Fallback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07585211-07EB-8412-E266-357D48B109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26800" y="5647800"/>
                  <a:ext cx="144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419E1BBE-CE3A-EA29-8DF8-91098FDB9F1D}"/>
                    </a:ext>
                  </a:extLst>
                </p14:cNvPr>
                <p14:cNvContentPartPr/>
                <p14:nvPr/>
              </p14:nvContentPartPr>
              <p14:xfrm>
                <a:off x="2498160" y="5584080"/>
                <a:ext cx="126360" cy="291600"/>
              </p14:xfrm>
            </p:contentPart>
          </mc:Choice>
          <mc:Fallback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419E1BBE-CE3A-EA29-8DF8-91098FDB9F1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89160" y="5575080"/>
                  <a:ext cx="144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4ABD5000-BB4F-1E4A-DFB2-57536727485B}"/>
                    </a:ext>
                  </a:extLst>
                </p14:cNvPr>
                <p14:cNvContentPartPr/>
                <p14:nvPr/>
              </p14:nvContentPartPr>
              <p14:xfrm>
                <a:off x="2704080" y="5659680"/>
                <a:ext cx="110160" cy="172440"/>
              </p14:xfrm>
            </p:contentPart>
          </mc:Choice>
          <mc:Fallback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4ABD5000-BB4F-1E4A-DFB2-57536727485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95440" y="5650680"/>
                  <a:ext cx="127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26C4B246-3C76-BE9D-3788-0A1002A8E852}"/>
                    </a:ext>
                  </a:extLst>
                </p14:cNvPr>
                <p14:cNvContentPartPr/>
                <p14:nvPr/>
              </p14:nvContentPartPr>
              <p14:xfrm>
                <a:off x="2901360" y="5579760"/>
                <a:ext cx="106920" cy="269640"/>
              </p14:xfrm>
            </p:contentPart>
          </mc:Choice>
          <mc:Fallback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26C4B246-3C76-BE9D-3788-0A1002A8E85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92360" y="5570760"/>
                  <a:ext cx="124560" cy="287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9" name="文本框 208">
            <a:extLst>
              <a:ext uri="{FF2B5EF4-FFF2-40B4-BE49-F238E27FC236}">
                <a16:creationId xmlns:a16="http://schemas.microsoft.com/office/drawing/2014/main" id="{1DF85D05-54F8-8D28-278D-714D735D56A6}"/>
              </a:ext>
            </a:extLst>
          </p:cNvPr>
          <p:cNvSpPr txBox="1"/>
          <p:nvPr/>
        </p:nvSpPr>
        <p:spPr>
          <a:xfrm>
            <a:off x="1844040" y="61023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4. Assumption for phylogenetic tree of OG0002149(figure 3 left)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6477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54D851-2BDB-BCBD-B119-3F852018F005}"/>
              </a:ext>
            </a:extLst>
          </p:cNvPr>
          <p:cNvSpPr txBox="1"/>
          <p:nvPr/>
        </p:nvSpPr>
        <p:spPr>
          <a:xfrm>
            <a:off x="1879600" y="6113195"/>
            <a:ext cx="74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Figure 5. Results of searching “</a:t>
            </a:r>
            <a:r>
              <a:rPr lang="en-US" sz="18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nif</a:t>
            </a:r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” in the combined protein set.</a:t>
            </a:r>
            <a:endParaRPr lang="LID4096" dirty="0"/>
          </a:p>
        </p:txBody>
      </p:sp>
      <p:pic>
        <p:nvPicPr>
          <p:cNvPr id="6" name="图片 5" descr="电脑屏幕的照片上有文字&#10;&#10;中度可信度描述已自动生成">
            <a:extLst>
              <a:ext uri="{FF2B5EF4-FFF2-40B4-BE49-F238E27FC236}">
                <a16:creationId xmlns:a16="http://schemas.microsoft.com/office/drawing/2014/main" id="{6B406EA2-A927-E9F7-D6FF-3ED2FDDC0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" y="1699591"/>
            <a:ext cx="8906897" cy="28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21766E6-C666-435B-AB84-90541F03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55" y="2511594"/>
            <a:ext cx="7523632" cy="39915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C86260-344E-487A-9410-49A2F08695B7}"/>
              </a:ext>
            </a:extLst>
          </p:cNvPr>
          <p:cNvSpPr txBox="1"/>
          <p:nvPr/>
        </p:nvSpPr>
        <p:spPr>
          <a:xfrm>
            <a:off x="509764" y="82054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OrthoFinder</a:t>
            </a:r>
            <a:r>
              <a:rPr lang="en-US" dirty="0"/>
              <a:t> results:</a:t>
            </a:r>
          </a:p>
          <a:p>
            <a:r>
              <a:rPr lang="LID4096" dirty="0"/>
              <a:t>OrthoFinder assigned 34396 genes (82.7% of total) to 5030 orthogroups. Fifty percent of all genes were in or                                                   thogroups</a:t>
            </a:r>
          </a:p>
          <a:p>
            <a:r>
              <a:rPr lang="LID4096" dirty="0"/>
              <a:t>with 9 or more genes (G50 was 9) and were contained in the largest 1620 orthogroups (O50 was 1620). There we                                                   re 885</a:t>
            </a:r>
          </a:p>
          <a:p>
            <a:r>
              <a:rPr lang="LID4096" dirty="0"/>
              <a:t>orthogroups with all species present and 580 of these consisted entirely of single-copy genes.</a:t>
            </a:r>
          </a:p>
        </p:txBody>
      </p:sp>
    </p:spTree>
    <p:extLst>
      <p:ext uri="{BB962C8B-B14F-4D97-AF65-F5344CB8AC3E}">
        <p14:creationId xmlns:p14="http://schemas.microsoft.com/office/powerpoint/2010/main" val="356793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9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>
            <a:extLst>
              <a:ext uri="{FF2B5EF4-FFF2-40B4-BE49-F238E27FC236}">
                <a16:creationId xmlns:a16="http://schemas.microsoft.com/office/drawing/2014/main" id="{A3031312-B796-4162-B014-A9F931EFBD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4747" y="107603"/>
            <a:ext cx="11117766" cy="65731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0D85101-2373-4C3C-8E70-803E65759F55}"/>
                  </a:ext>
                </a:extLst>
              </p14:cNvPr>
              <p14:cNvContentPartPr/>
              <p14:nvPr/>
            </p14:nvContentPartPr>
            <p14:xfrm>
              <a:off x="11625436" y="3472149"/>
              <a:ext cx="140760" cy="303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0D85101-2373-4C3C-8E70-803E65759F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16436" y="3463149"/>
                <a:ext cx="1584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1E98939-86A3-4431-B237-47DBA2BBF25B}"/>
                  </a:ext>
                </a:extLst>
              </p14:cNvPr>
              <p14:cNvContentPartPr/>
              <p14:nvPr/>
            </p14:nvContentPartPr>
            <p14:xfrm>
              <a:off x="11345356" y="3449109"/>
              <a:ext cx="211320" cy="3002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1E98939-86A3-4431-B237-47DBA2BBF2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36716" y="3440109"/>
                <a:ext cx="2289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3716065-E18B-4EDF-9E51-0150B084835C}"/>
                  </a:ext>
                </a:extLst>
              </p14:cNvPr>
              <p14:cNvContentPartPr/>
              <p14:nvPr/>
            </p14:nvContentPartPr>
            <p14:xfrm>
              <a:off x="1604476" y="3514629"/>
              <a:ext cx="183960" cy="2419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3716065-E18B-4EDF-9E51-0150B08483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5476" y="3505989"/>
                <a:ext cx="2016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EC80F3B-29D0-48AD-A6B5-2E4AAA18B5E7}"/>
                  </a:ext>
                </a:extLst>
              </p14:cNvPr>
              <p14:cNvContentPartPr/>
              <p14:nvPr/>
            </p14:nvContentPartPr>
            <p14:xfrm>
              <a:off x="5485996" y="3555669"/>
              <a:ext cx="224280" cy="2797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EC80F3B-29D0-48AD-A6B5-2E4AAA18B5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7356" y="3546669"/>
                <a:ext cx="241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E2BAB1B-DF79-4727-9865-6BFB90FA688B}"/>
                  </a:ext>
                </a:extLst>
              </p14:cNvPr>
              <p14:cNvContentPartPr/>
              <p14:nvPr/>
            </p14:nvContentPartPr>
            <p14:xfrm>
              <a:off x="10925956" y="3504909"/>
              <a:ext cx="192240" cy="2221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E2BAB1B-DF79-4727-9865-6BFB90FA68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16956" y="3496269"/>
                <a:ext cx="2098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7089894-E82D-430F-AB49-8DAF5C61F97B}"/>
                  </a:ext>
                </a:extLst>
              </p14:cNvPr>
              <p14:cNvContentPartPr/>
              <p14:nvPr/>
            </p14:nvContentPartPr>
            <p14:xfrm>
              <a:off x="6801436" y="3540909"/>
              <a:ext cx="189000" cy="2235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7089894-E82D-430F-AB49-8DAF5C61F9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92796" y="3531909"/>
                <a:ext cx="2066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A46032F-C407-4AA1-BF00-57010EBC5091}"/>
                  </a:ext>
                </a:extLst>
              </p14:cNvPr>
              <p14:cNvContentPartPr/>
              <p14:nvPr/>
            </p14:nvContentPartPr>
            <p14:xfrm>
              <a:off x="2388196" y="3526869"/>
              <a:ext cx="332640" cy="2358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A46032F-C407-4AA1-BF00-57010EBC50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79196" y="3517869"/>
                <a:ext cx="350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D85BD8E-35D0-4264-BD75-6521AC137FD0}"/>
                  </a:ext>
                </a:extLst>
              </p14:cNvPr>
              <p14:cNvContentPartPr/>
              <p14:nvPr/>
            </p14:nvContentPartPr>
            <p14:xfrm>
              <a:off x="2210716" y="3517149"/>
              <a:ext cx="213840" cy="2563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D85BD8E-35D0-4264-BD75-6521AC137F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02076" y="3508149"/>
                <a:ext cx="2314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5F6D63E7-AEFE-489D-9AB8-3DC9E5402EFF}"/>
                  </a:ext>
                </a:extLst>
              </p14:cNvPr>
              <p14:cNvContentPartPr/>
              <p14:nvPr/>
            </p14:nvContentPartPr>
            <p14:xfrm>
              <a:off x="3973996" y="3477909"/>
              <a:ext cx="194040" cy="2894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5F6D63E7-AEFE-489D-9AB8-3DC9E5402E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4996" y="3468909"/>
                <a:ext cx="2116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A66A4BCE-835D-4050-AD5B-C76A1497BC8B}"/>
                  </a:ext>
                </a:extLst>
              </p14:cNvPr>
              <p14:cNvContentPartPr/>
              <p14:nvPr/>
            </p14:nvContentPartPr>
            <p14:xfrm>
              <a:off x="4814236" y="3536949"/>
              <a:ext cx="280080" cy="3279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A66A4BCE-835D-4050-AD5B-C76A1497BC8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5596" y="3527949"/>
                <a:ext cx="2977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03624C5-A40E-5FCF-A436-9729593CD587}"/>
                  </a:ext>
                </a:extLst>
              </p14:cNvPr>
              <p14:cNvContentPartPr/>
              <p14:nvPr/>
            </p14:nvContentPartPr>
            <p14:xfrm>
              <a:off x="10230511" y="3825407"/>
              <a:ext cx="1573560" cy="26726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03624C5-A40E-5FCF-A436-9729593CD5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21511" y="3816407"/>
                <a:ext cx="1591200" cy="269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27D7B22B-4709-D0D0-6599-CCE202DC58F5}"/>
              </a:ext>
            </a:extLst>
          </p:cNvPr>
          <p:cNvGrpSpPr/>
          <p:nvPr/>
        </p:nvGrpSpPr>
        <p:grpSpPr>
          <a:xfrm>
            <a:off x="6818071" y="3725327"/>
            <a:ext cx="4662720" cy="2543040"/>
            <a:chOff x="6818071" y="3725327"/>
            <a:chExt cx="4662720" cy="254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C67C33A9-2E86-4233-373A-48319BA99804}"/>
                    </a:ext>
                  </a:extLst>
                </p14:cNvPr>
                <p14:cNvContentPartPr/>
                <p14:nvPr/>
              </p14:nvContentPartPr>
              <p14:xfrm>
                <a:off x="8858191" y="3760607"/>
                <a:ext cx="2197800" cy="19018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C67C33A9-2E86-4233-373A-48319BA998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49551" y="3751607"/>
                  <a:ext cx="2215440" cy="19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2599248B-C03E-9E75-FEDE-A261B06123CE}"/>
                    </a:ext>
                  </a:extLst>
                </p14:cNvPr>
                <p14:cNvContentPartPr/>
                <p14:nvPr/>
              </p14:nvContentPartPr>
              <p14:xfrm>
                <a:off x="11370631" y="3771767"/>
                <a:ext cx="110160" cy="239400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2599248B-C03E-9E75-FEDE-A261B06123C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361631" y="3762767"/>
                  <a:ext cx="127800" cy="24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5F023046-D315-EE0F-223E-CA84CC1313A6}"/>
                    </a:ext>
                  </a:extLst>
                </p14:cNvPr>
                <p14:cNvContentPartPr/>
                <p14:nvPr/>
              </p14:nvContentPartPr>
              <p14:xfrm>
                <a:off x="8621311" y="6179447"/>
                <a:ext cx="2642760" cy="889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5F023046-D315-EE0F-223E-CA84CC1313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12671" y="6170447"/>
                  <a:ext cx="2660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DFD57F95-A557-8F87-C5D4-42A7E8DC1452}"/>
                    </a:ext>
                  </a:extLst>
                </p14:cNvPr>
                <p14:cNvContentPartPr/>
                <p14:nvPr/>
              </p14:nvContentPartPr>
              <p14:xfrm>
                <a:off x="6818071" y="3725327"/>
                <a:ext cx="1860480" cy="16394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DFD57F95-A557-8F87-C5D4-42A7E8DC14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09431" y="3716687"/>
                  <a:ext cx="1878120" cy="16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8C388DF-47D9-2A70-643F-F48C284B4EF9}"/>
                    </a:ext>
                  </a:extLst>
                </p14:cNvPr>
                <p14:cNvContentPartPr/>
                <p14:nvPr/>
              </p14:nvContentPartPr>
              <p14:xfrm>
                <a:off x="8702311" y="5251007"/>
                <a:ext cx="1240560" cy="2725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8C388DF-47D9-2A70-643F-F48C284B4EF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93311" y="5242007"/>
                  <a:ext cx="12582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88DA003-316E-37DD-001E-25C16CAA1BD6}"/>
              </a:ext>
            </a:extLst>
          </p:cNvPr>
          <p:cNvGrpSpPr/>
          <p:nvPr/>
        </p:nvGrpSpPr>
        <p:grpSpPr>
          <a:xfrm>
            <a:off x="4112311" y="3752327"/>
            <a:ext cx="1515600" cy="1533240"/>
            <a:chOff x="4112311" y="3752327"/>
            <a:chExt cx="1515600" cy="15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5FAFD678-D540-3A1D-8464-B2B74630BFBD}"/>
                    </a:ext>
                  </a:extLst>
                </p14:cNvPr>
                <p14:cNvContentPartPr/>
                <p14:nvPr/>
              </p14:nvContentPartPr>
              <p14:xfrm>
                <a:off x="4421191" y="3760967"/>
                <a:ext cx="1206720" cy="1524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5FAFD678-D540-3A1D-8464-B2B74630BF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12191" y="3752327"/>
                  <a:ext cx="1224360" cy="15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835CD20-2ACD-7BC0-5D24-257CD77EFD98}"/>
                    </a:ext>
                  </a:extLst>
                </p14:cNvPr>
                <p14:cNvContentPartPr/>
                <p14:nvPr/>
              </p14:nvContentPartPr>
              <p14:xfrm>
                <a:off x="4767871" y="3773927"/>
                <a:ext cx="264960" cy="5011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835CD20-2ACD-7BC0-5D24-257CD77EFD9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59231" y="3765287"/>
                  <a:ext cx="2826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FC90263-C0D5-3B1D-E10F-1FF273A27992}"/>
                    </a:ext>
                  </a:extLst>
                </p14:cNvPr>
                <p14:cNvContentPartPr/>
                <p14:nvPr/>
              </p14:nvContentPartPr>
              <p14:xfrm>
                <a:off x="4112311" y="3752327"/>
                <a:ext cx="626040" cy="5432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FC90263-C0D5-3B1D-E10F-1FF273A279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3311" y="3743687"/>
                  <a:ext cx="643680" cy="56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6477421-9668-8923-736B-4CC5924114B7}"/>
              </a:ext>
            </a:extLst>
          </p:cNvPr>
          <p:cNvGrpSpPr/>
          <p:nvPr/>
        </p:nvGrpSpPr>
        <p:grpSpPr>
          <a:xfrm>
            <a:off x="1595551" y="3770327"/>
            <a:ext cx="1179360" cy="754200"/>
            <a:chOff x="1595551" y="3770327"/>
            <a:chExt cx="117936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7DAC4F8B-7B7F-646D-29C9-F00AF2B7277B}"/>
                    </a:ext>
                  </a:extLst>
                </p14:cNvPr>
                <p14:cNvContentPartPr/>
                <p14:nvPr/>
              </p14:nvContentPartPr>
              <p14:xfrm>
                <a:off x="2405911" y="3804167"/>
                <a:ext cx="369000" cy="7203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7DAC4F8B-7B7F-646D-29C9-F00AF2B7277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271" y="3795527"/>
                  <a:ext cx="38664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29DBA13-2328-2107-3562-8BA52DFB1A52}"/>
                    </a:ext>
                  </a:extLst>
                </p14:cNvPr>
                <p14:cNvContentPartPr/>
                <p14:nvPr/>
              </p14:nvContentPartPr>
              <p14:xfrm>
                <a:off x="1976431" y="3770327"/>
                <a:ext cx="379800" cy="5644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29DBA13-2328-2107-3562-8BA52DFB1A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67431" y="3761687"/>
                  <a:ext cx="3974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3A400811-B956-525C-FF5E-B99E2CC6FBA6}"/>
                    </a:ext>
                  </a:extLst>
                </p14:cNvPr>
                <p14:cNvContentPartPr/>
                <p14:nvPr/>
              </p14:nvContentPartPr>
              <p14:xfrm>
                <a:off x="1595551" y="3799847"/>
                <a:ext cx="275760" cy="5054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3A400811-B956-525C-FF5E-B99E2CC6FBA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86911" y="3791207"/>
                  <a:ext cx="293400" cy="52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925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BE3269-7E4B-4AC6-937B-DF8AE5059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13466"/>
              </p:ext>
            </p:extLst>
          </p:nvPr>
        </p:nvGraphicFramePr>
        <p:xfrm>
          <a:off x="3105338" y="1296502"/>
          <a:ext cx="5151420" cy="12268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974095">
                  <a:extLst>
                    <a:ext uri="{9D8B030D-6E8A-4147-A177-3AD203B41FA5}">
                      <a16:colId xmlns:a16="http://schemas.microsoft.com/office/drawing/2014/main" val="4102834233"/>
                    </a:ext>
                  </a:extLst>
                </a:gridCol>
                <a:gridCol w="1560606">
                  <a:extLst>
                    <a:ext uri="{9D8B030D-6E8A-4147-A177-3AD203B41FA5}">
                      <a16:colId xmlns:a16="http://schemas.microsoft.com/office/drawing/2014/main" val="852533230"/>
                    </a:ext>
                  </a:extLst>
                </a:gridCol>
                <a:gridCol w="616719">
                  <a:extLst>
                    <a:ext uri="{9D8B030D-6E8A-4147-A177-3AD203B41FA5}">
                      <a16:colId xmlns:a16="http://schemas.microsoft.com/office/drawing/2014/main" val="157324625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Sequences producing significant alignments: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(Bits)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685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WP_007305805.1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932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6002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WP_012595108.1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423073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WP_013190623.1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712346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WP_006194547.1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553967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WP_238376856.1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6.00E-179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37891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WP_011432083.1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7.00E-50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514367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B936811-1A97-4CAC-BD32-7BE9D5841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23387"/>
              </p:ext>
            </p:extLst>
          </p:nvPr>
        </p:nvGraphicFramePr>
        <p:xfrm>
          <a:off x="5133786" y="4529432"/>
          <a:ext cx="1924427" cy="13512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05257">
                  <a:extLst>
                    <a:ext uri="{9D8B030D-6E8A-4147-A177-3AD203B41FA5}">
                      <a16:colId xmlns:a16="http://schemas.microsoft.com/office/drawing/2014/main" val="2875104163"/>
                    </a:ext>
                  </a:extLst>
                </a:gridCol>
                <a:gridCol w="1119170">
                  <a:extLst>
                    <a:ext uri="{9D8B030D-6E8A-4147-A177-3AD203B41FA5}">
                      <a16:colId xmlns:a16="http://schemas.microsoft.com/office/drawing/2014/main" val="1443459196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Orthogroup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Protein name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5242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OG0002700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WP_007305805.1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2493586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OG0002700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WP_012595108.1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8420063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OG0002700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WP_013190623.1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4797053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OG0002700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WP_006194547.1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4744858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OG0002700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WP_238376856.1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450925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OG0002724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WP_011432083.1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44816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63CE295-3E60-382E-F562-ABD1EAADED22}"/>
              </a:ext>
            </a:extLst>
          </p:cNvPr>
          <p:cNvSpPr txBox="1"/>
          <p:nvPr/>
        </p:nvSpPr>
        <p:spPr>
          <a:xfrm>
            <a:off x="2491034" y="824375"/>
            <a:ext cx="805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2. Top5 best matching proteins with WP_007305805.1</a:t>
            </a:r>
            <a:endParaRPr lang="LID4096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C11500-D228-5AA4-20D3-A042B6849496}"/>
              </a:ext>
            </a:extLst>
          </p:cNvPr>
          <p:cNvSpPr txBox="1"/>
          <p:nvPr/>
        </p:nvSpPr>
        <p:spPr>
          <a:xfrm>
            <a:off x="3754225" y="381520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3. Top5 best matching proteins with WP_007305805.1 and their responding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62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87A1A4-1247-428F-B917-D63B16CAA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01988"/>
              </p:ext>
            </p:extLst>
          </p:nvPr>
        </p:nvGraphicFramePr>
        <p:xfrm>
          <a:off x="2080120" y="3873462"/>
          <a:ext cx="6326380" cy="153783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4970">
                  <a:extLst>
                    <a:ext uri="{9D8B030D-6E8A-4147-A177-3AD203B41FA5}">
                      <a16:colId xmlns:a16="http://schemas.microsoft.com/office/drawing/2014/main" val="3174007695"/>
                    </a:ext>
                  </a:extLst>
                </a:gridCol>
                <a:gridCol w="1132349">
                  <a:extLst>
                    <a:ext uri="{9D8B030D-6E8A-4147-A177-3AD203B41FA5}">
                      <a16:colId xmlns:a16="http://schemas.microsoft.com/office/drawing/2014/main" val="3073670143"/>
                    </a:ext>
                  </a:extLst>
                </a:gridCol>
                <a:gridCol w="1118015">
                  <a:extLst>
                    <a:ext uri="{9D8B030D-6E8A-4147-A177-3AD203B41FA5}">
                      <a16:colId xmlns:a16="http://schemas.microsoft.com/office/drawing/2014/main" val="1723004826"/>
                    </a:ext>
                  </a:extLst>
                </a:gridCol>
                <a:gridCol w="1110849">
                  <a:extLst>
                    <a:ext uri="{9D8B030D-6E8A-4147-A177-3AD203B41FA5}">
                      <a16:colId xmlns:a16="http://schemas.microsoft.com/office/drawing/2014/main" val="1501999956"/>
                    </a:ext>
                  </a:extLst>
                </a:gridCol>
                <a:gridCol w="1125182">
                  <a:extLst>
                    <a:ext uri="{9D8B030D-6E8A-4147-A177-3AD203B41FA5}">
                      <a16:colId xmlns:a16="http://schemas.microsoft.com/office/drawing/2014/main" val="3640509753"/>
                    </a:ext>
                  </a:extLst>
                </a:gridCol>
                <a:gridCol w="1075015">
                  <a:extLst>
                    <a:ext uri="{9D8B030D-6E8A-4147-A177-3AD203B41FA5}">
                      <a16:colId xmlns:a16="http://schemas.microsoft.com/office/drawing/2014/main" val="1282424941"/>
                    </a:ext>
                  </a:extLst>
                </a:gridCol>
              </a:tblGrid>
              <a:tr h="96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Strains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Acaryochloris marina MBIC11017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Crocosphaera watsonii WH 8501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Gloeobacter violaceus PCC 7421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Microcystis aeruginosa NIES-843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Nodularia spumigena CCY9414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75173"/>
                  </a:ext>
                </a:extLst>
              </a:tr>
              <a:tr h="1728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Gene count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0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1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0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0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1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118304"/>
                  </a:ext>
                </a:extLst>
              </a:tr>
              <a:tr h="172801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120487"/>
                  </a:ext>
                </a:extLst>
              </a:tr>
              <a:tr h="172801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176718"/>
                  </a:ext>
                </a:extLst>
              </a:tr>
              <a:tr h="172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Strains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Nostoc azollae 0708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Rippkaea orientalis PCC 8801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Synechococcus sp. CC9902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Synechococcus sp. JA-2-3B'a(2-13)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Synechococcus sp. WH 5701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937866"/>
                  </a:ext>
                </a:extLst>
              </a:tr>
              <a:tr h="1728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Gene count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1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1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0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1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100" u="none" strike="noStrike" dirty="0">
                          <a:effectLst/>
                        </a:rPr>
                        <a:t>0</a:t>
                      </a:r>
                      <a:endParaRPr lang="zh-Hans-H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15" marR="4215" marT="421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3588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62A59EA-C1D7-458F-983A-25D328A2800B}"/>
              </a:ext>
            </a:extLst>
          </p:cNvPr>
          <p:cNvSpPr/>
          <p:nvPr/>
        </p:nvSpPr>
        <p:spPr>
          <a:xfrm>
            <a:off x="4135164" y="5573620"/>
            <a:ext cx="301841" cy="230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96237A-55E5-4CCB-8227-A501F011E0BF}"/>
              </a:ext>
            </a:extLst>
          </p:cNvPr>
          <p:cNvSpPr txBox="1"/>
          <p:nvPr/>
        </p:nvSpPr>
        <p:spPr>
          <a:xfrm>
            <a:off x="4348229" y="5542830"/>
            <a:ext cx="2849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Strains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ability to fix nitrogen</a:t>
            </a:r>
            <a:endParaRPr lang="LID4096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FDA00F-A627-7FE6-8B78-D36FEDFEA025}"/>
              </a:ext>
            </a:extLst>
          </p:cNvPr>
          <p:cNvSpPr txBox="1"/>
          <p:nvPr/>
        </p:nvSpPr>
        <p:spPr>
          <a:xfrm>
            <a:off x="2080120" y="3488735"/>
            <a:ext cx="7237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4. Phylogenetic profile of NifN proteins (OG0002700)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519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EB76E4-242E-15C2-5CA2-06B6712D6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67078"/>
              </p:ext>
            </p:extLst>
          </p:nvPr>
        </p:nvGraphicFramePr>
        <p:xfrm>
          <a:off x="3587251" y="1694372"/>
          <a:ext cx="4699000" cy="28065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3968150319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4157130983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Orthogroup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Annotation of </a:t>
                      </a:r>
                      <a:r>
                        <a:rPr lang="en-US" altLang="zh-CN" sz="1100" u="none" strike="noStrike" dirty="0">
                          <a:effectLst/>
                        </a:rPr>
                        <a:t>protein</a:t>
                      </a:r>
                      <a:r>
                        <a:rPr lang="en-US" sz="1100" u="none" strike="noStrike" dirty="0">
                          <a:effectLst/>
                        </a:rPr>
                        <a:t>s in the group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16793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OG0002149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nitrogenase iron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69892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OG0002383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response regulator transcription factor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5979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OG0002414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homocitrate synthase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60315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OG0002659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putative nitrogen fixation protein NifT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56015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OG0002669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ATP-binding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08527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OG0002698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nitrogenase iron-molybdenum cofactor biosynthesis protein NifE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30065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nitrogenase iron-molybdenum cofactor biosynthesis protein NifN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158905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NifX-associated nitrogen fixation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145553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cysteine desulfurase NifS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2420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nitrogenase cofactor biosynthesis protein NifB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13978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nitrogenase-stabilizing/protective protein NifW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028279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nitrogenase molybdenum-iron protein alpha chain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08114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nitrogenase molybdenum-iron protein subunit beta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86858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nitrogen fixation protein NifZ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1640587"/>
                  </a:ext>
                </a:extLst>
              </a:tr>
              <a:tr h="177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OG0002770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hypothetical protein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48849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D84761B-D6B6-A349-44AD-EBF0AC486318}"/>
              </a:ext>
            </a:extLst>
          </p:cNvPr>
          <p:cNvSpPr txBox="1"/>
          <p:nvPr/>
        </p:nvSpPr>
        <p:spPr>
          <a:xfrm>
            <a:off x="3461994" y="104804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5. Detail of </a:t>
            </a:r>
            <a:r>
              <a:rPr lang="en-US" sz="18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orthogroups</a:t>
            </a:r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having the same phylogenetic profile pattern with OG0002700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732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86A19A-60D1-6C10-2375-69E9AB071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40970"/>
              </p:ext>
            </p:extLst>
          </p:nvPr>
        </p:nvGraphicFramePr>
        <p:xfrm>
          <a:off x="1781771" y="528844"/>
          <a:ext cx="8323869" cy="61816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32199">
                  <a:extLst>
                    <a:ext uri="{9D8B030D-6E8A-4147-A177-3AD203B41FA5}">
                      <a16:colId xmlns:a16="http://schemas.microsoft.com/office/drawing/2014/main" val="3968150319"/>
                    </a:ext>
                  </a:extLst>
                </a:gridCol>
                <a:gridCol w="1398334">
                  <a:extLst>
                    <a:ext uri="{9D8B030D-6E8A-4147-A177-3AD203B41FA5}">
                      <a16:colId xmlns:a16="http://schemas.microsoft.com/office/drawing/2014/main" val="4157130983"/>
                    </a:ext>
                  </a:extLst>
                </a:gridCol>
                <a:gridCol w="1398334">
                  <a:extLst>
                    <a:ext uri="{9D8B030D-6E8A-4147-A177-3AD203B41FA5}">
                      <a16:colId xmlns:a16="http://schemas.microsoft.com/office/drawing/2014/main" val="699602822"/>
                    </a:ext>
                  </a:extLst>
                </a:gridCol>
                <a:gridCol w="1398334">
                  <a:extLst>
                    <a:ext uri="{9D8B030D-6E8A-4147-A177-3AD203B41FA5}">
                      <a16:colId xmlns:a16="http://schemas.microsoft.com/office/drawing/2014/main" val="861262961"/>
                    </a:ext>
                  </a:extLst>
                </a:gridCol>
                <a:gridCol w="1398334">
                  <a:extLst>
                    <a:ext uri="{9D8B030D-6E8A-4147-A177-3AD203B41FA5}">
                      <a16:colId xmlns:a16="http://schemas.microsoft.com/office/drawing/2014/main" val="3643628775"/>
                    </a:ext>
                  </a:extLst>
                </a:gridCol>
                <a:gridCol w="1398334">
                  <a:extLst>
                    <a:ext uri="{9D8B030D-6E8A-4147-A177-3AD203B41FA5}">
                      <a16:colId xmlns:a16="http://schemas.microsoft.com/office/drawing/2014/main" val="1323255015"/>
                    </a:ext>
                  </a:extLst>
                </a:gridCol>
              </a:tblGrid>
              <a:tr h="29663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hylogenetic profile 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</a:rPr>
                        <a:t>details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9071222"/>
                  </a:ext>
                </a:extLst>
              </a:tr>
              <a:tr h="577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Orthogroup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Crocosphaera watsonii WH 8501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Nodularia spumigena CCY9414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Nostoc azollae 0708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Rippkaea orientalis PCC 8801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Synechococcus sp. JA-2-3B'a(2-13)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167930"/>
                  </a:ext>
                </a:extLst>
              </a:tr>
              <a:tr h="577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OG0002149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WP_007305800.1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WP_006195291.1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WP_013190628.1</a:t>
                      </a:r>
                    </a:p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WP_013192322.1</a:t>
                      </a:r>
                    </a:p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WP_013192381.1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WP_012595104.1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WP_011430651.1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6989281"/>
                  </a:ext>
                </a:extLst>
              </a:tr>
              <a:tr h="38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OG0002383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WP_007307614.1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WP_017804013.1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WP_041640169.1</a:t>
                      </a:r>
                    </a:p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WP_041643064.1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WP_012595622.1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WP_011433617.1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597901"/>
                  </a:ext>
                </a:extLst>
              </a:tr>
              <a:tr h="387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OG0002414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WP_007305825.1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WP_017804298.1</a:t>
                      </a:r>
                    </a:p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WP_082209982.1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WP_013190643.1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WP_012595095.1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WP_011432084.1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6031525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OG0002659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WP_007305827.1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WP_006194576.1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WP_013190641.1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WP_012595093.1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WP_011430645.1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560156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OG0002669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WP_007307666.1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WP_006197324.1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WP_013192091.1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WP_012595391.1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WP_041437176.1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0852790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OG0002698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WP_007305804.1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WP_006194548.1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WP_013190624.1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WP_012595107.1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WP_011432073.1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3006570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WP_007305805.1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WP_006194547.1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WP_013190623.1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WP_012595108.1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WP_238376856.1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1589056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WP_007305807.1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WP_006194545.1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WP_013190621.1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WP_012595110.1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WP_011432071.1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1455532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WP_007305799.1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WP_006194563.1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WP_013190630.1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WP_012595102.1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WP_041436140.1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242077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WP_007305797.1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WP_173403303.1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WP_013190632.1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WP_012595099.1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WP_011432078.1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1397814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WP_007305809.1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WP_006194543.1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WP_013190619.1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WP_012595112.1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WP_011432069.1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0282797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WP_007305801.1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WP_006194555.1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WP_013190627.1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WP_012595105.1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WP_011432082.1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081140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WP_007305802.1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WP_006194550.1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WP_013190626.1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WP_012595106.1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WP_011432083.1 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8685888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WP_007305826.1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WP_006194575.1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WP_013190642.1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WP_012595094.1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WP_011430646.1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1640587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OG0002770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WP_007305808.1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WP_006194544.1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WP_013190620.1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WP_012595111.1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WP_011432070.1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48849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F3B84DB-2500-509E-DEE2-1E64D93A93E3}"/>
              </a:ext>
            </a:extLst>
          </p:cNvPr>
          <p:cNvSpPr txBox="1"/>
          <p:nvPr/>
        </p:nvSpPr>
        <p:spPr>
          <a:xfrm>
            <a:off x="1781770" y="0"/>
            <a:ext cx="9363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6. Detail of the genes in the </a:t>
            </a:r>
            <a:r>
              <a:rPr lang="en-US" sz="18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orthogroups</a:t>
            </a:r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with the same pattern with OG0002700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25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E23870-4930-40F2-708D-B27BE1B2E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87351"/>
              </p:ext>
            </p:extLst>
          </p:nvPr>
        </p:nvGraphicFramePr>
        <p:xfrm>
          <a:off x="2148918" y="1923069"/>
          <a:ext cx="6711274" cy="287077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09136">
                  <a:extLst>
                    <a:ext uri="{9D8B030D-6E8A-4147-A177-3AD203B41FA5}">
                      <a16:colId xmlns:a16="http://schemas.microsoft.com/office/drawing/2014/main" val="2454707237"/>
                    </a:ext>
                  </a:extLst>
                </a:gridCol>
                <a:gridCol w="3641987">
                  <a:extLst>
                    <a:ext uri="{9D8B030D-6E8A-4147-A177-3AD203B41FA5}">
                      <a16:colId xmlns:a16="http://schemas.microsoft.com/office/drawing/2014/main" val="4264191024"/>
                    </a:ext>
                  </a:extLst>
                </a:gridCol>
                <a:gridCol w="810706">
                  <a:extLst>
                    <a:ext uri="{9D8B030D-6E8A-4147-A177-3AD203B41FA5}">
                      <a16:colId xmlns:a16="http://schemas.microsoft.com/office/drawing/2014/main" val="3164049092"/>
                    </a:ext>
                  </a:extLst>
                </a:gridCol>
                <a:gridCol w="649445">
                  <a:extLst>
                    <a:ext uri="{9D8B030D-6E8A-4147-A177-3AD203B41FA5}">
                      <a16:colId xmlns:a16="http://schemas.microsoft.com/office/drawing/2014/main" val="1641416681"/>
                    </a:ext>
                  </a:extLst>
                </a:gridCol>
              </a:tblGrid>
              <a:tr h="33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Sequences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Annotation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Score (bits)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336993"/>
                  </a:ext>
                </a:extLst>
              </a:tr>
              <a:tr h="50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WP_007305800.1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nitrogenase iron protein [Crocosphaera watsonii]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200" u="none" strike="noStrike">
                          <a:effectLst/>
                        </a:rPr>
                        <a:t>268</a:t>
                      </a:r>
                      <a:endParaRPr lang="zh-Hans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2.00E-89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108274"/>
                  </a:ext>
                </a:extLst>
              </a:tr>
              <a:tr h="50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WP_013190628.1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nitrogenase iron protein [Trichormus azollae]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200" u="none" strike="noStrike">
                          <a:effectLst/>
                        </a:rPr>
                        <a:t>266</a:t>
                      </a:r>
                      <a:endParaRPr lang="zh-Hans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8.00E-89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641972"/>
                  </a:ext>
                </a:extLst>
              </a:tr>
              <a:tr h="50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WP_013192381.1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nitrogenase iron protein [Trichormus azollae]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200" u="none" strike="noStrike" dirty="0">
                          <a:effectLst/>
                        </a:rPr>
                        <a:t>263</a:t>
                      </a:r>
                      <a:endParaRPr lang="zh-Hans-H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3.00E-87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6633220"/>
                  </a:ext>
                </a:extLst>
              </a:tr>
              <a:tr h="50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WP_013192322.1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nitrogenase iron protein [Trichormus azollae]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200" u="none" strike="noStrike" dirty="0">
                          <a:effectLst/>
                        </a:rPr>
                        <a:t>259</a:t>
                      </a:r>
                      <a:endParaRPr lang="zh-Hans-H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4.00E-86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5250207"/>
                  </a:ext>
                </a:extLst>
              </a:tr>
              <a:tr h="50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WP_006195291.1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MULTISPECIES: nitrogenase iron protein [Nodularia]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200" u="none" strike="noStrike">
                          <a:effectLst/>
                        </a:rPr>
                        <a:t>256</a:t>
                      </a:r>
                      <a:endParaRPr lang="zh-Hans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5.00E-85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88830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22270B6-B0DB-F338-065C-05C1A8D45623}"/>
              </a:ext>
            </a:extLst>
          </p:cNvPr>
          <p:cNvSpPr txBox="1"/>
          <p:nvPr/>
        </p:nvSpPr>
        <p:spPr>
          <a:xfrm>
            <a:off x="3352800" y="1385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7. Top 5 BLAST result for </a:t>
            </a:r>
            <a:r>
              <a:rPr lang="en-US" sz="18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nifH</a:t>
            </a:r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search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4540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75A7DA-0B43-3CED-0FA6-C0270F67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62261"/>
              </p:ext>
            </p:extLst>
          </p:nvPr>
        </p:nvGraphicFramePr>
        <p:xfrm>
          <a:off x="3766820" y="1717040"/>
          <a:ext cx="3721101" cy="21651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14215">
                  <a:extLst>
                    <a:ext uri="{9D8B030D-6E8A-4147-A177-3AD203B41FA5}">
                      <a16:colId xmlns:a16="http://schemas.microsoft.com/office/drawing/2014/main" val="4286526114"/>
                    </a:ext>
                  </a:extLst>
                </a:gridCol>
                <a:gridCol w="1003443">
                  <a:extLst>
                    <a:ext uri="{9D8B030D-6E8A-4147-A177-3AD203B41FA5}">
                      <a16:colId xmlns:a16="http://schemas.microsoft.com/office/drawing/2014/main" val="3528167455"/>
                    </a:ext>
                  </a:extLst>
                </a:gridCol>
                <a:gridCol w="1003443">
                  <a:extLst>
                    <a:ext uri="{9D8B030D-6E8A-4147-A177-3AD203B41FA5}">
                      <a16:colId xmlns:a16="http://schemas.microsoft.com/office/drawing/2014/main" val="196925830"/>
                    </a:ext>
                  </a:extLst>
                </a:gridCol>
              </a:tblGrid>
              <a:tr h="283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Sequences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Score (bits)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 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79958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WP_011432083.1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400" u="none" strike="noStrike">
                          <a:effectLst/>
                        </a:rPr>
                        <a:t>177</a:t>
                      </a:r>
                      <a:endParaRPr lang="zh-Hans-H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2.00E-53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4893995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WP_006194550.1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400" u="none" strike="noStrike" dirty="0">
                          <a:effectLst/>
                        </a:rPr>
                        <a:t>169</a:t>
                      </a:r>
                      <a:endParaRPr lang="zh-Hans-H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8.00E-51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0576321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WP_013190626.1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400" u="none" strike="noStrike">
                          <a:effectLst/>
                        </a:rPr>
                        <a:t>163</a:t>
                      </a:r>
                      <a:endParaRPr lang="zh-Hans-H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1.00E-48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4851138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WP_012595106.1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400" u="none" strike="noStrike">
                          <a:effectLst/>
                        </a:rPr>
                        <a:t>163</a:t>
                      </a:r>
                      <a:endParaRPr lang="zh-Hans-H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2.00E-48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962466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WP_007305802.1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ans-HK" sz="1400" u="none" strike="noStrike">
                          <a:effectLst/>
                        </a:rPr>
                        <a:t>162</a:t>
                      </a:r>
                      <a:endParaRPr lang="zh-Hans-H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4.00E-48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026452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ACB446F-07C2-40F2-D4C1-819CD72558C9}"/>
              </a:ext>
            </a:extLst>
          </p:cNvPr>
          <p:cNvSpPr txBox="1"/>
          <p:nvPr/>
        </p:nvSpPr>
        <p:spPr>
          <a:xfrm>
            <a:off x="2545080" y="1236632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8. BLAST result of WP_007305805.1 against OG0002724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6033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3AE0AB9-A5E9-084A-42DD-2012C4AD9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8094"/>
              </p:ext>
            </p:extLst>
          </p:nvPr>
        </p:nvGraphicFramePr>
        <p:xfrm>
          <a:off x="4098234" y="2346409"/>
          <a:ext cx="3721101" cy="21651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14215">
                  <a:extLst>
                    <a:ext uri="{9D8B030D-6E8A-4147-A177-3AD203B41FA5}">
                      <a16:colId xmlns:a16="http://schemas.microsoft.com/office/drawing/2014/main" val="1599940316"/>
                    </a:ext>
                  </a:extLst>
                </a:gridCol>
                <a:gridCol w="1003443">
                  <a:extLst>
                    <a:ext uri="{9D8B030D-6E8A-4147-A177-3AD203B41FA5}">
                      <a16:colId xmlns:a16="http://schemas.microsoft.com/office/drawing/2014/main" val="2051464914"/>
                    </a:ext>
                  </a:extLst>
                </a:gridCol>
                <a:gridCol w="1003443">
                  <a:extLst>
                    <a:ext uri="{9D8B030D-6E8A-4147-A177-3AD203B41FA5}">
                      <a16:colId xmlns:a16="http://schemas.microsoft.com/office/drawing/2014/main" val="3514210488"/>
                    </a:ext>
                  </a:extLst>
                </a:gridCol>
              </a:tblGrid>
              <a:tr h="283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Sequences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Score (bits)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 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05186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WP_013190643.1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653</a:t>
                      </a:r>
                      <a:endParaRPr lang="zh-Hans-H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1297145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WP_082209982.1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575</a:t>
                      </a:r>
                      <a:endParaRPr lang="zh-Hans-H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4064117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WP_012595095.1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535</a:t>
                      </a:r>
                      <a:endParaRPr lang="zh-Hans-H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5920888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WP_007305825.1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525</a:t>
                      </a:r>
                      <a:endParaRPr lang="zh-Hans-H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263941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WP_011432084.1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466</a:t>
                      </a:r>
                      <a:endParaRPr lang="zh-Hans-H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2e-168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33953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144ACE1-F313-5A52-8609-B84EE0D61A34}"/>
              </a:ext>
            </a:extLst>
          </p:cNvPr>
          <p:cNvSpPr txBox="1"/>
          <p:nvPr/>
        </p:nvSpPr>
        <p:spPr>
          <a:xfrm>
            <a:off x="3129280" y="1700078"/>
            <a:ext cx="757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Table 9. BLAST result of  WP_017804298.1 against OG0002414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0433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937</Words>
  <Application>Microsoft Office PowerPoint</Application>
  <PresentationFormat>宽屏</PresentationFormat>
  <Paragraphs>293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Rocket</dc:creator>
  <cp:lastModifiedBy>Kevin Rocket</cp:lastModifiedBy>
  <cp:revision>30</cp:revision>
  <dcterms:created xsi:type="dcterms:W3CDTF">2022-04-28T17:19:46Z</dcterms:created>
  <dcterms:modified xsi:type="dcterms:W3CDTF">2022-05-04T01:32:38Z</dcterms:modified>
</cp:coreProperties>
</file>