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89ED-A7BD-4DA5-8DBE-ADEDF742031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31807-8625-4F75-A925-4E193524E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2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92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1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2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6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59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76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1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4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20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52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0330-15D3-4385-AD3C-A314F9450A5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39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Командный кейс №9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Классификатор по тематикам интернет ресурсов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Ученики 10 А класса</a:t>
            </a:r>
          </a:p>
          <a:p>
            <a:r>
              <a:rPr lang="ru-RU" dirty="0" smtClean="0"/>
              <a:t>Гончаров Алексей</a:t>
            </a:r>
          </a:p>
          <a:p>
            <a:r>
              <a:rPr lang="ru-RU" dirty="0" smtClean="0"/>
              <a:t>Игнатьев Артём</a:t>
            </a:r>
          </a:p>
          <a:p>
            <a:r>
              <a:rPr lang="ru-RU" dirty="0" smtClean="0"/>
              <a:t>Кулакова Алёна</a:t>
            </a:r>
          </a:p>
          <a:p>
            <a:r>
              <a:rPr lang="ru-RU" dirty="0" smtClean="0"/>
              <a:t>Лаврентьева Арина</a:t>
            </a:r>
          </a:p>
        </p:txBody>
      </p:sp>
    </p:spTree>
    <p:extLst>
      <p:ext uri="{BB962C8B-B14F-4D97-AF65-F5344CB8AC3E}">
        <p14:creationId xmlns:p14="http://schemas.microsoft.com/office/powerpoint/2010/main" val="21677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3191" y="158982"/>
            <a:ext cx="721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Анализ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технических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требований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010" y="850784"/>
            <a:ext cx="11543607" cy="5970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Язык программирования: </a:t>
            </a:r>
            <a:r>
              <a:rPr lang="ru-RU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Библиотека </a:t>
            </a: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для машинного обучения: </a:t>
            </a:r>
            <a:r>
              <a:rPr lang="ru-RU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Scikit-learn</a:t>
            </a: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Набор </a:t>
            </a: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данных для обучения и тестирования модели</a:t>
            </a: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Модель, которая использует </a:t>
            </a:r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SVM(</a:t>
            </a: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метод опорных векторов</a:t>
            </a:r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алгоритм.</a:t>
            </a:r>
            <a:endParaRPr lang="ru-RU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Функции для предобработки данных, включая преобразование текста в числовой формат и нормализацию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Функции для обучения модели на наборе данных и сохранения модели для последующего использования.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Функции для загрузки сохраненной модели и использования ее для классификации новых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Тесты для проверки правильности работы программы и ее производительности</a:t>
            </a:r>
            <a:r>
              <a:rPr lang="ru-RU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3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4000" contrast="18000"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815" y="56978"/>
            <a:ext cx="12444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Структурная и функциональная схемы программного продукта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400" y="580198"/>
            <a:ext cx="10227734" cy="6001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Мы </a:t>
            </a:r>
            <a:r>
              <a:rPr lang="ru-RU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разработали высокоточную модель машинного обучения для классификации URL-адресов, которая готова к использованию. </a:t>
            </a:r>
            <a:endParaRPr lang="en-US" sz="2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 </a:t>
            </a:r>
            <a:r>
              <a:rPr lang="ru-RU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нашей модели используется </a:t>
            </a: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метод опорных векторов </a:t>
            </a:r>
            <a:r>
              <a:rPr lang="ru-RU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для точной классификации URL-адресов по различным категориям, таким как новости, спорт, </a:t>
            </a: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путешествия, </a:t>
            </a:r>
            <a:r>
              <a:rPr lang="ru-RU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здоровье </a:t>
            </a: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,технологии, </a:t>
            </a:r>
            <a:r>
              <a:rPr lang="ru-RU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стриминговые</a:t>
            </a: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сервисы, социальные сети и мессенджеры, фотографирование, новости, закон и правительство, игры, еда, образование, коммерция, бизнес.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Модель </a:t>
            </a:r>
            <a:r>
              <a:rPr lang="ru-RU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оптимизирована для скорости и низкого уровня </a:t>
            </a: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ложных </a:t>
            </a:r>
            <a:r>
              <a:rPr lang="ru-RU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результатов. </a:t>
            </a:r>
            <a:endParaRPr lang="ru-RU" sz="2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Наша модель интегрирована в приложение с интерфейсом, понятным каждому.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 нашем приложении можно вставить ссылку, которая в дальнейшем будет определена на один из 1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классов и сохранена в таблицу.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Также в нашем приложение можно импортировать сразу свою таблицу с ссылками, у каждой из которых будет определен класс и сохранен в таблицу.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9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1467" y="-81273"/>
            <a:ext cx="811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Блок-схема работы основного алгоритма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34839" y="1446437"/>
            <a:ext cx="2396628" cy="935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Класс </a:t>
            </a:r>
            <a:r>
              <a:rPr lang="en-US" dirty="0"/>
              <a:t>Parser</a:t>
            </a:r>
            <a:r>
              <a:rPr lang="ru-RU" dirty="0"/>
              <a:t>(</a:t>
            </a:r>
            <a:r>
              <a:rPr lang="ru-RU" dirty="0" err="1"/>
              <a:t>парсинг</a:t>
            </a:r>
            <a:r>
              <a:rPr lang="ru-RU" dirty="0"/>
              <a:t> текста из ссылки</a:t>
            </a:r>
            <a:r>
              <a:rPr lang="ru-RU" dirty="0" smtClean="0"/>
              <a:t>)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534792" y="1464284"/>
            <a:ext cx="2922417" cy="930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Application(</a:t>
            </a:r>
            <a:r>
              <a:rPr lang="ru-RU" dirty="0" smtClean="0"/>
              <a:t>программный код приложения</a:t>
            </a:r>
            <a:r>
              <a:rPr lang="en-US" dirty="0" smtClean="0"/>
              <a:t>):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9441453" y="1446437"/>
            <a:ext cx="2542995" cy="935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Класс </a:t>
            </a:r>
            <a:r>
              <a:rPr lang="en-US" dirty="0"/>
              <a:t>Model(</a:t>
            </a:r>
            <a:r>
              <a:rPr lang="ru-RU" dirty="0"/>
              <a:t>создание и использование модели</a:t>
            </a:r>
            <a:r>
              <a:rPr lang="en-US" dirty="0" smtClean="0"/>
              <a:t>):</a:t>
            </a:r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2898475" y="4065222"/>
            <a:ext cx="1956446" cy="2568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153356" y="2761704"/>
            <a:ext cx="2559594" cy="3872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9407512" y="2748829"/>
            <a:ext cx="2619296" cy="1316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54724" y="415515"/>
            <a:ext cx="4882551" cy="710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336563" y="573203"/>
            <a:ext cx="410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Программный код приложения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88955" y="2854428"/>
            <a:ext cx="25712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</a:t>
            </a:r>
            <a:r>
              <a:rPr lang="en-US" sz="1400" dirty="0"/>
              <a:t> </a:t>
            </a:r>
            <a:r>
              <a:rPr lang="en-US" sz="1400" dirty="0" err="1"/>
              <a:t>visit_url</a:t>
            </a:r>
            <a:r>
              <a:rPr lang="en-US" sz="1400" dirty="0"/>
              <a:t>(</a:t>
            </a:r>
            <a:r>
              <a:rPr lang="ru-RU" sz="1400" dirty="0"/>
              <a:t>загрузка контента из ссылки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get_website_name</a:t>
            </a:r>
            <a:r>
              <a:rPr lang="en-US" sz="1400" dirty="0"/>
              <a:t>(</a:t>
            </a:r>
            <a:r>
              <a:rPr lang="ru-RU" sz="1400" dirty="0"/>
              <a:t>получение имени сайта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Функции </a:t>
            </a:r>
            <a:r>
              <a:rPr lang="en-US" sz="1400" dirty="0" err="1"/>
              <a:t>get_html_title_tag</a:t>
            </a:r>
            <a:r>
              <a:rPr lang="en-US" sz="1400" dirty="0"/>
              <a:t>, </a:t>
            </a:r>
            <a:r>
              <a:rPr lang="en-US" sz="1400" dirty="0" err="1"/>
              <a:t>get_html_meta_tags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 err="1"/>
              <a:t>get_html_heading_tags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</a:t>
            </a:r>
            <a:r>
              <a:rPr lang="ru-RU" sz="1400" dirty="0"/>
              <a:t>получение текста с разными тегами из ссылки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get_text_content</a:t>
            </a:r>
            <a:r>
              <a:rPr lang="en-US" sz="1400" dirty="0"/>
              <a:t>(</a:t>
            </a:r>
            <a:r>
              <a:rPr lang="ru-RU" sz="1400" dirty="0"/>
              <a:t>объединение текста 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clean_text</a:t>
            </a:r>
            <a:r>
              <a:rPr lang="en-US" sz="1400" dirty="0"/>
              <a:t>(</a:t>
            </a:r>
            <a:r>
              <a:rPr lang="ru-RU" sz="1400" dirty="0"/>
              <a:t>очищение текста</a:t>
            </a:r>
            <a:r>
              <a:rPr lang="en-US" sz="1400" dirty="0"/>
              <a:t>)</a:t>
            </a:r>
            <a:endParaRPr lang="ru-RU" sz="1400" dirty="0"/>
          </a:p>
          <a:p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902450" y="2748828"/>
            <a:ext cx="1952471" cy="1022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Класс </a:t>
            </a:r>
            <a:r>
              <a:rPr lang="en-US" sz="1400" dirty="0" smtClean="0"/>
              <a:t>Main </a:t>
            </a:r>
            <a:r>
              <a:rPr lang="ru-RU" sz="1400" dirty="0" smtClean="0"/>
              <a:t>(Основное окно приложения)</a:t>
            </a:r>
            <a:r>
              <a:rPr lang="en-US" sz="1400" dirty="0"/>
              <a:t>: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37375" y="2810361"/>
            <a:ext cx="23511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 smtClean="0"/>
              <a:t>create_model</a:t>
            </a:r>
            <a:r>
              <a:rPr lang="en-US" sz="1400" dirty="0" smtClean="0"/>
              <a:t> (</a:t>
            </a:r>
            <a:r>
              <a:rPr lang="ru-RU" sz="1400" dirty="0"/>
              <a:t>создание модели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 smtClean="0"/>
              <a:t>execute_model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ru-RU" sz="1400" dirty="0"/>
              <a:t>использование модели</a:t>
            </a:r>
            <a:r>
              <a:rPr lang="en-US" sz="1400" dirty="0"/>
              <a:t>)</a:t>
            </a:r>
            <a:endParaRPr lang="ru-RU" sz="1400" dirty="0"/>
          </a:p>
          <a:p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018612" y="2765601"/>
            <a:ext cx="1954774" cy="100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Класс </a:t>
            </a:r>
            <a:r>
              <a:rPr lang="en-US" sz="1400" dirty="0" err="1" smtClean="0"/>
              <a:t>Classificator</a:t>
            </a:r>
            <a:r>
              <a:rPr lang="ru-RU" sz="1400" dirty="0" smtClean="0"/>
              <a:t>(Окно-классификатор)</a:t>
            </a:r>
            <a:r>
              <a:rPr lang="en-US" sz="1400" dirty="0"/>
              <a:t>:</a:t>
            </a:r>
            <a:endParaRPr lang="ru-RU" sz="14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7155639" y="2761704"/>
            <a:ext cx="2021390" cy="9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Класс </a:t>
            </a:r>
            <a:r>
              <a:rPr lang="en-US" sz="1400" dirty="0" err="1" smtClean="0"/>
              <a:t>Classified_urls</a:t>
            </a:r>
            <a:r>
              <a:rPr lang="ru-RU" sz="1400" dirty="0" smtClean="0"/>
              <a:t>(Окно с классифицированными ссылками)</a:t>
            </a:r>
            <a:r>
              <a:rPr lang="en-US" sz="1400" dirty="0"/>
              <a:t>:</a:t>
            </a:r>
            <a:endParaRPr lang="ru-RU" sz="14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932280" y="4065222"/>
            <a:ext cx="2127437" cy="2568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7155638" y="4065222"/>
            <a:ext cx="2021391" cy="2568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Прямая со стрелкой 18"/>
          <p:cNvCxnSpPr>
            <a:stCxn id="6" idx="2"/>
            <a:endCxn id="35" idx="0"/>
          </p:cNvCxnSpPr>
          <p:nvPr/>
        </p:nvCxnSpPr>
        <p:spPr>
          <a:xfrm>
            <a:off x="5996000" y="1125683"/>
            <a:ext cx="1" cy="33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1433153" y="1267838"/>
            <a:ext cx="9279797" cy="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9" idx="0"/>
          </p:cNvCxnSpPr>
          <p:nvPr/>
        </p:nvCxnSpPr>
        <p:spPr>
          <a:xfrm>
            <a:off x="1433153" y="1259309"/>
            <a:ext cx="0" cy="18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52" idx="0"/>
          </p:cNvCxnSpPr>
          <p:nvPr/>
        </p:nvCxnSpPr>
        <p:spPr>
          <a:xfrm>
            <a:off x="10712950" y="1267838"/>
            <a:ext cx="1" cy="17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5" idx="2"/>
            <a:endCxn id="33" idx="0"/>
          </p:cNvCxnSpPr>
          <p:nvPr/>
        </p:nvCxnSpPr>
        <p:spPr>
          <a:xfrm flipH="1">
            <a:off x="5995999" y="2395189"/>
            <a:ext cx="2" cy="37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3876697" y="2503311"/>
            <a:ext cx="428963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3876697" y="2503311"/>
            <a:ext cx="0" cy="24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endCxn id="34" idx="0"/>
          </p:cNvCxnSpPr>
          <p:nvPr/>
        </p:nvCxnSpPr>
        <p:spPr>
          <a:xfrm>
            <a:off x="8166334" y="2503311"/>
            <a:ext cx="0" cy="25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86868" y="4069587"/>
            <a:ext cx="20573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Init</a:t>
            </a:r>
            <a:r>
              <a:rPr lang="ru-RU" sz="1400" dirty="0"/>
              <a:t>, (основный код </a:t>
            </a:r>
            <a:r>
              <a:rPr lang="ru-RU" sz="1400" dirty="0" smtClean="0"/>
              <a:t>класса)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 smtClean="0"/>
              <a:t>Open_classificator</a:t>
            </a:r>
            <a:r>
              <a:rPr lang="en-US" sz="1400" dirty="0" smtClean="0"/>
              <a:t>(</a:t>
            </a:r>
            <a:r>
              <a:rPr lang="ru-RU" sz="1400" dirty="0" smtClean="0"/>
              <a:t>открытие окна-классификатора</a:t>
            </a:r>
            <a:r>
              <a:rPr lang="en-US" sz="1400" dirty="0" smtClean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Open_classified_urls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ru-RU" sz="1400" dirty="0" smtClean="0"/>
              <a:t>открытие окна с ссылками</a:t>
            </a:r>
            <a:r>
              <a:rPr lang="en-US" sz="1400" dirty="0" smtClean="0"/>
              <a:t>)</a:t>
            </a:r>
            <a:endParaRPr lang="ru-RU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944195" y="4022092"/>
            <a:ext cx="2189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Init</a:t>
            </a:r>
            <a:r>
              <a:rPr lang="ru-RU" sz="1400" dirty="0"/>
              <a:t>, (основный код </a:t>
            </a:r>
            <a:r>
              <a:rPr lang="ru-RU" sz="1400" dirty="0" smtClean="0"/>
              <a:t>класса)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 smtClean="0"/>
              <a:t>classify_url</a:t>
            </a:r>
            <a:r>
              <a:rPr lang="en-US" sz="1400" dirty="0" smtClean="0"/>
              <a:t>(</a:t>
            </a:r>
            <a:r>
              <a:rPr lang="ru-RU" sz="1400" dirty="0" smtClean="0"/>
              <a:t>классификация ссылки</a:t>
            </a:r>
            <a:r>
              <a:rPr lang="en-US" sz="1400" dirty="0" smtClean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</a:t>
            </a:r>
            <a:r>
              <a:rPr lang="en-US" sz="1400" dirty="0"/>
              <a:t> </a:t>
            </a:r>
            <a:r>
              <a:rPr lang="en-US" sz="1400" dirty="0" err="1"/>
              <a:t>classify_urls_from_csv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ru-RU" sz="1400" dirty="0" smtClean="0"/>
              <a:t>классификация ссылок из </a:t>
            </a:r>
            <a:r>
              <a:rPr lang="en-US" sz="1400" dirty="0" smtClean="0"/>
              <a:t>csv </a:t>
            </a:r>
            <a:r>
              <a:rPr lang="ru-RU" sz="1400" dirty="0" smtClean="0"/>
              <a:t>файла</a:t>
            </a:r>
            <a:r>
              <a:rPr lang="en-US" sz="1400" dirty="0" smtClean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</a:t>
            </a:r>
            <a:r>
              <a:rPr lang="en-US" sz="1400" dirty="0"/>
              <a:t> </a:t>
            </a:r>
            <a:r>
              <a:rPr lang="en-US" sz="1400" dirty="0" smtClean="0"/>
              <a:t>back(</a:t>
            </a:r>
            <a:r>
              <a:rPr lang="ru-RU" sz="1400" dirty="0" smtClean="0"/>
              <a:t>возвращение в основное окно</a:t>
            </a:r>
            <a:r>
              <a:rPr lang="en-US" sz="1400" dirty="0" smtClean="0"/>
              <a:t>)</a:t>
            </a:r>
            <a:endParaRPr lang="ru-RU" sz="1400" dirty="0"/>
          </a:p>
          <a:p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7115866" y="4095405"/>
            <a:ext cx="21708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Init</a:t>
            </a:r>
            <a:r>
              <a:rPr lang="ru-RU" sz="1400" dirty="0"/>
              <a:t>, (основный код </a:t>
            </a:r>
            <a:r>
              <a:rPr lang="ru-RU" sz="1400" dirty="0" smtClean="0"/>
              <a:t>класса)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 smtClean="0"/>
              <a:t>clear_history</a:t>
            </a:r>
            <a:r>
              <a:rPr lang="en-US" sz="1400" dirty="0" smtClean="0"/>
              <a:t>(</a:t>
            </a:r>
            <a:r>
              <a:rPr lang="ru-RU" sz="1400" dirty="0" smtClean="0"/>
              <a:t>очистка истории классифицированных ссылок</a:t>
            </a:r>
            <a:r>
              <a:rPr lang="en-US" sz="1400" dirty="0" smtClean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Функция</a:t>
            </a:r>
            <a:r>
              <a:rPr lang="en-US" sz="1400" dirty="0" smtClean="0"/>
              <a:t> back(</a:t>
            </a:r>
            <a:r>
              <a:rPr lang="ru-RU" sz="1400" dirty="0"/>
              <a:t>возвращение в основное окно</a:t>
            </a:r>
            <a:r>
              <a:rPr lang="en-US" sz="1400" dirty="0" smtClean="0"/>
              <a:t>)</a:t>
            </a:r>
            <a:endParaRPr lang="ru-RU" sz="1400" dirty="0"/>
          </a:p>
          <a:p>
            <a:endParaRPr lang="ru-RU" sz="1400" dirty="0"/>
          </a:p>
        </p:txBody>
      </p:sp>
      <p:cxnSp>
        <p:nvCxnSpPr>
          <p:cNvPr id="64" name="Прямая со стрелкой 63"/>
          <p:cNvCxnSpPr>
            <a:stCxn id="31" idx="2"/>
            <a:endCxn id="60" idx="0"/>
          </p:cNvCxnSpPr>
          <p:nvPr/>
        </p:nvCxnSpPr>
        <p:spPr>
          <a:xfrm flipH="1">
            <a:off x="3876698" y="3771353"/>
            <a:ext cx="1988" cy="29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33" idx="2"/>
            <a:endCxn id="36" idx="0"/>
          </p:cNvCxnSpPr>
          <p:nvPr/>
        </p:nvCxnSpPr>
        <p:spPr>
          <a:xfrm>
            <a:off x="5995999" y="3770048"/>
            <a:ext cx="0" cy="29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34" idx="2"/>
            <a:endCxn id="37" idx="0"/>
          </p:cNvCxnSpPr>
          <p:nvPr/>
        </p:nvCxnSpPr>
        <p:spPr>
          <a:xfrm>
            <a:off x="8166334" y="3749384"/>
            <a:ext cx="0" cy="31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2" idx="2"/>
            <a:endCxn id="78" idx="0"/>
          </p:cNvCxnSpPr>
          <p:nvPr/>
        </p:nvCxnSpPr>
        <p:spPr>
          <a:xfrm>
            <a:off x="10712951" y="2381805"/>
            <a:ext cx="4209" cy="36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9" idx="2"/>
            <a:endCxn id="74" idx="0"/>
          </p:cNvCxnSpPr>
          <p:nvPr/>
        </p:nvCxnSpPr>
        <p:spPr>
          <a:xfrm>
            <a:off x="1433153" y="2381805"/>
            <a:ext cx="0" cy="3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673" y="79722"/>
            <a:ext cx="127101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ru-RU" sz="2800" dirty="0"/>
              <a:t>Описание проведённых испытаний в соответствии с регламентом кейса </a:t>
            </a:r>
          </a:p>
        </p:txBody>
      </p:sp>
    </p:spTree>
    <p:extLst>
      <p:ext uri="{BB962C8B-B14F-4D97-AF65-F5344CB8AC3E}">
        <p14:creationId xmlns:p14="http://schemas.microsoft.com/office/powerpoint/2010/main" val="36680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9287" y="114146"/>
            <a:ext cx="6841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Программный </a:t>
            </a:r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код</a:t>
            </a:r>
            <a:endParaRPr lang="ru-RU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3087" y="1904509"/>
            <a:ext cx="8618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Ссылка на код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://github.com/B1MOLE/pred_prof.git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7" y="1166768"/>
            <a:ext cx="2552700" cy="2552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62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691</TotalTime>
  <Words>438</Words>
  <Application>Microsoft Office PowerPoint</Application>
  <PresentationFormat>Широкоэкранный</PresentationFormat>
  <Paragraphs>53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Командный кейс №9 “Классификатор по тематикам интернет ресурсов”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Командный кейс №9 “Классификатор по тематикам интернет ресурсов”</dc:title>
  <dc:creator>Учитель</dc:creator>
  <cp:lastModifiedBy>Алексей Гончаров</cp:lastModifiedBy>
  <cp:revision>41</cp:revision>
  <dcterms:created xsi:type="dcterms:W3CDTF">2023-02-03T10:53:39Z</dcterms:created>
  <dcterms:modified xsi:type="dcterms:W3CDTF">2023-03-15T20:58:36Z</dcterms:modified>
</cp:coreProperties>
</file>