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Lst>
  <p:notesMasterIdLst>
    <p:notesMasterId r:id="rId7"/>
  </p:notesMasterIdLst>
  <p:handoutMasterIdLst>
    <p:handoutMasterId r:id="rId8"/>
  </p:handoutMasterIdLst>
  <p:sldIdLst>
    <p:sldId id="448" r:id="rId3"/>
    <p:sldId id="438" r:id="rId4"/>
    <p:sldId id="447" r:id="rId5"/>
    <p:sldId id="335" r:id="rId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4340" userDrawn="1">
          <p15:clr>
            <a:srgbClr val="A4A3A4"/>
          </p15:clr>
        </p15:guide>
        <p15:guide id="2" orient="horz" pos="2137" userDrawn="1">
          <p15:clr>
            <a:srgbClr val="A4A3A4"/>
          </p15:clr>
        </p15:guide>
        <p15:guide id="3" orient="horz" pos="4004" userDrawn="1">
          <p15:clr>
            <a:srgbClr val="A4A3A4"/>
          </p15:clr>
        </p15:guide>
        <p15:guide id="4" pos="303"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re, Michael" initials="KM" lastIdx="4" clrIdx="0">
    <p:extLst>
      <p:ext uri="{19B8F6BF-5375-455C-9EA6-DF929625EA0E}">
        <p15:presenceInfo xmlns:p15="http://schemas.microsoft.com/office/powerpoint/2012/main" userId="S-1-5-21-74642-3284969411-2123768488-14240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07335C-C4BA-A84F-8135-738BA257D54C}" v="1" dt="2019-02-28T16:05:28.055"/>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autoAdjust="0"/>
    <p:restoredTop sz="92381" autoAdjust="0"/>
  </p:normalViewPr>
  <p:slideViewPr>
    <p:cSldViewPr snapToGrid="0" showGuides="1">
      <p:cViewPr varScale="1">
        <p:scale>
          <a:sx n="118" d="100"/>
          <a:sy n="118" d="100"/>
        </p:scale>
        <p:origin x="1272" y="192"/>
      </p:cViewPr>
      <p:guideLst>
        <p:guide pos="4340"/>
        <p:guide orient="horz" pos="2137"/>
        <p:guide orient="horz" pos="4004"/>
        <p:guide pos="303"/>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ira, Ralph" userId="a8200656-20c0-4230-bd73-035caa544302" providerId="ADAL" clId="{9507335C-C4BA-A84F-8135-738BA257D54C}"/>
    <pc:docChg chg="undo custSel addSld delSld modSld">
      <pc:chgData name="Oliveira, Ralph" userId="a8200656-20c0-4230-bd73-035caa544302" providerId="ADAL" clId="{9507335C-C4BA-A84F-8135-738BA257D54C}" dt="2019-03-12T10:16:52.691" v="16" actId="2696"/>
      <pc:docMkLst>
        <pc:docMk/>
      </pc:docMkLst>
      <pc:sldChg chg="delSp modSp add del">
        <pc:chgData name="Oliveira, Ralph" userId="a8200656-20c0-4230-bd73-035caa544302" providerId="ADAL" clId="{9507335C-C4BA-A84F-8135-738BA257D54C}" dt="2019-03-12T10:16:52.691" v="16" actId="2696"/>
        <pc:sldMkLst>
          <pc:docMk/>
          <pc:sldMk cId="1304042881" sldId="342"/>
        </pc:sldMkLst>
        <pc:spChg chg="mod">
          <ac:chgData name="Oliveira, Ralph" userId="a8200656-20c0-4230-bd73-035caa544302" providerId="ADAL" clId="{9507335C-C4BA-A84F-8135-738BA257D54C}" dt="2019-02-28T16:05:36.301" v="6" actId="20577"/>
          <ac:spMkLst>
            <pc:docMk/>
            <pc:sldMk cId="1304042881" sldId="342"/>
            <ac:spMk id="4" creationId="{C130D6DD-F7C3-6247-8D0D-D0B85A238264}"/>
          </ac:spMkLst>
        </pc:spChg>
        <pc:spChg chg="del">
          <ac:chgData name="Oliveira, Ralph" userId="a8200656-20c0-4230-bd73-035caa544302" providerId="ADAL" clId="{9507335C-C4BA-A84F-8135-738BA257D54C}" dt="2019-02-28T16:05:49.809" v="8" actId="478"/>
          <ac:spMkLst>
            <pc:docMk/>
            <pc:sldMk cId="1304042881" sldId="342"/>
            <ac:spMk id="14" creationId="{687372D4-C87B-564C-A040-977ACC0B4518}"/>
          </ac:spMkLst>
        </pc:spChg>
        <pc:spChg chg="del">
          <ac:chgData name="Oliveira, Ralph" userId="a8200656-20c0-4230-bd73-035caa544302" providerId="ADAL" clId="{9507335C-C4BA-A84F-8135-738BA257D54C}" dt="2019-02-28T16:05:48.305" v="7" actId="478"/>
          <ac:spMkLst>
            <pc:docMk/>
            <pc:sldMk cId="1304042881" sldId="342"/>
            <ac:spMk id="15" creationId="{D8C15456-1C17-6D42-919D-E2BC42FF8519}"/>
          </ac:spMkLst>
        </pc:spChg>
        <pc:spChg chg="del">
          <ac:chgData name="Oliveira, Ralph" userId="a8200656-20c0-4230-bd73-035caa544302" providerId="ADAL" clId="{9507335C-C4BA-A84F-8135-738BA257D54C}" dt="2019-02-28T16:05:48.305" v="7" actId="478"/>
          <ac:spMkLst>
            <pc:docMk/>
            <pc:sldMk cId="1304042881" sldId="342"/>
            <ac:spMk id="22" creationId="{8ACC50AD-CBA3-5045-A583-DCA0C64E1BE7}"/>
          </ac:spMkLst>
        </pc:spChg>
        <pc:spChg chg="del">
          <ac:chgData name="Oliveira, Ralph" userId="a8200656-20c0-4230-bd73-035caa544302" providerId="ADAL" clId="{9507335C-C4BA-A84F-8135-738BA257D54C}" dt="2019-02-28T16:05:48.305" v="7" actId="478"/>
          <ac:spMkLst>
            <pc:docMk/>
            <pc:sldMk cId="1304042881" sldId="342"/>
            <ac:spMk id="23" creationId="{8DC65CE5-0E95-AC47-B5F5-6CD103284797}"/>
          </ac:spMkLst>
        </pc:spChg>
      </pc:sldChg>
      <pc:sldChg chg="add del">
        <pc:chgData name="Oliveira, Ralph" userId="a8200656-20c0-4230-bd73-035caa544302" providerId="ADAL" clId="{9507335C-C4BA-A84F-8135-738BA257D54C}" dt="2019-03-12T10:16:48.625" v="14" actId="2696"/>
        <pc:sldMkLst>
          <pc:docMk/>
          <pc:sldMk cId="916203491" sldId="447"/>
        </pc:sldMkLst>
      </pc:sldChg>
      <pc:sldChg chg="add del">
        <pc:chgData name="Oliveira, Ralph" userId="a8200656-20c0-4230-bd73-035caa544302" providerId="ADAL" clId="{9507335C-C4BA-A84F-8135-738BA257D54C}" dt="2019-03-12T10:16:52.240" v="15" actId="2696"/>
        <pc:sldMkLst>
          <pc:docMk/>
          <pc:sldMk cId="2973002501" sldId="44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076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167709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EXTERNAL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8000" y="6116455"/>
            <a:ext cx="916547" cy="453495"/>
          </a:xfrm>
          <a:prstGeom prst="rect">
            <a:avLst/>
          </a:prstGeom>
        </p:spPr>
      </p:pic>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EXTERNAL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8000" y="6116455"/>
            <a:ext cx="916547" cy="453495"/>
          </a:xfrm>
          <a:prstGeom prst="rect">
            <a:avLst/>
          </a:prstGeom>
        </p:spPr>
      </p:pic>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4000" y="5959213"/>
            <a:ext cx="916547" cy="453495"/>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2019 SAP SE or an SAP affiliate company. All rights reserved.</a:t>
            </a:r>
          </a:p>
        </p:txBody>
      </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2019 SAP SE oder ein SAP-Konzernunternehmen. Alle Rechte vorbehalten.</a:t>
            </a:r>
          </a:p>
        </p:txBody>
      </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494DFB5-8DD3-D043-9F61-FCF11216040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26774" y="6082317"/>
            <a:ext cx="916547" cy="453495"/>
          </a:xfrm>
          <a:prstGeom prst="rect">
            <a:avLst/>
          </a:prstGeom>
        </p:spPr>
      </p:pic>
      <p:sp>
        <p:nvSpPr>
          <p:cNvPr id="14" name="Title 1">
            <a:extLst>
              <a:ext uri="{FF2B5EF4-FFF2-40B4-BE49-F238E27FC236}">
                <a16:creationId xmlns:a16="http://schemas.microsoft.com/office/drawing/2014/main" id="{6613239B-0971-B548-B8DC-C84E8426D146}"/>
              </a:ext>
            </a:extLst>
          </p:cNvPr>
          <p:cNvSpPr txBox="1">
            <a:spLocks/>
          </p:cNvSpPr>
          <p:nvPr userDrawn="1"/>
        </p:nvSpPr>
        <p:spPr bwMode="gray">
          <a:xfrm>
            <a:off x="326774" y="939558"/>
            <a:ext cx="10617542" cy="923116"/>
          </a:xfrm>
          <a:prstGeom prst="rect">
            <a:avLst/>
          </a:prstGeom>
        </p:spPr>
        <p:txBody>
          <a:bodyPr vert="horz" wrap="square" lIns="0" tIns="0" rIns="0" bIns="0" rtlCol="0" anchor="ctr" anchorCtr="0">
            <a:noAutofit/>
          </a:bodyPr>
          <a:lstStyle>
            <a:lvl1pPr algn="l" defTabSz="1088558" rtl="0" eaLnBrk="1" latinLnBrk="0" hangingPunct="1">
              <a:spcBef>
                <a:spcPct val="0"/>
              </a:spcBef>
              <a:buNone/>
              <a:defRPr sz="4400" b="1" kern="1200" baseline="0">
                <a:solidFill>
                  <a:schemeClr val="tx1"/>
                </a:solidFill>
                <a:latin typeface="+mj-lt"/>
                <a:ea typeface="+mj-ea"/>
                <a:cs typeface="+mj-cs"/>
              </a:defRPr>
            </a:lvl1pPr>
          </a:lstStyle>
          <a:p>
            <a:r>
              <a:rPr lang="en-US" sz="4000" dirty="0">
                <a:solidFill>
                  <a:schemeClr val="tx1"/>
                </a:solidFill>
                <a:latin typeface="Century Gothic" panose="020B0502020202020204" pitchFamily="34" charset="0"/>
              </a:rPr>
              <a:t>SAP Business One APJ SEED</a:t>
            </a:r>
            <a:br>
              <a:rPr lang="en-US" sz="4000" dirty="0">
                <a:solidFill>
                  <a:schemeClr val="tx1"/>
                </a:solidFill>
                <a:latin typeface="Century Gothic" panose="020B0502020202020204" pitchFamily="34" charset="0"/>
              </a:rPr>
            </a:br>
            <a:r>
              <a:rPr lang="en-US" sz="4000" dirty="0">
                <a:solidFill>
                  <a:schemeClr val="tx1"/>
                </a:solidFill>
                <a:latin typeface="Century Gothic" panose="020B0502020202020204" pitchFamily="34" charset="0"/>
              </a:rPr>
              <a:t>Development Challenge 2018</a:t>
            </a:r>
          </a:p>
        </p:txBody>
      </p:sp>
      <p:sp>
        <p:nvSpPr>
          <p:cNvPr id="16" name="ConfidentialFlag">
            <a:extLst>
              <a:ext uri="{FF2B5EF4-FFF2-40B4-BE49-F238E27FC236}">
                <a16:creationId xmlns:a16="http://schemas.microsoft.com/office/drawing/2014/main" id="{EE590661-3959-0C48-8DE2-FAC94F6DC4BF}"/>
              </a:ext>
            </a:extLst>
          </p:cNvPr>
          <p:cNvSpPr txBox="1"/>
          <p:nvPr userDrawn="1"/>
        </p:nvSpPr>
        <p:spPr>
          <a:xfrm>
            <a:off x="11117965" y="225865"/>
            <a:ext cx="694628" cy="153888"/>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000" kern="0" dirty="0">
                <a:solidFill>
                  <a:schemeClr val="tx1"/>
                </a:solidFill>
                <a:ea typeface="Arial Unicode MS" pitchFamily="34" charset="-128"/>
                <a:cs typeface="Arial Unicode MS" pitchFamily="34" charset="-128"/>
              </a:rPr>
              <a:t>External</a:t>
            </a:r>
          </a:p>
        </p:txBody>
      </p:sp>
      <p:grpSp>
        <p:nvGrpSpPr>
          <p:cNvPr id="21" name="Group 20">
            <a:extLst>
              <a:ext uri="{FF2B5EF4-FFF2-40B4-BE49-F238E27FC236}">
                <a16:creationId xmlns:a16="http://schemas.microsoft.com/office/drawing/2014/main" id="{BF6CD5F0-12A8-874F-A1CE-99C58266C8F1}"/>
              </a:ext>
            </a:extLst>
          </p:cNvPr>
          <p:cNvGrpSpPr/>
          <p:nvPr userDrawn="1"/>
        </p:nvGrpSpPr>
        <p:grpSpPr>
          <a:xfrm>
            <a:off x="426782" y="198669"/>
            <a:ext cx="1861539" cy="201876"/>
            <a:chOff x="426782" y="198669"/>
            <a:chExt cx="1861539" cy="201876"/>
          </a:xfrm>
        </p:grpSpPr>
        <p:pic>
          <p:nvPicPr>
            <p:cNvPr id="24" name="Picture 23">
              <a:extLst>
                <a:ext uri="{FF2B5EF4-FFF2-40B4-BE49-F238E27FC236}">
                  <a16:creationId xmlns:a16="http://schemas.microsoft.com/office/drawing/2014/main" id="{E5F7D11E-8978-8F4F-AB94-2DDA40C62B5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26782" y="198669"/>
              <a:ext cx="391973" cy="201876"/>
            </a:xfrm>
            <a:prstGeom prst="rect">
              <a:avLst/>
            </a:prstGeom>
          </p:spPr>
        </p:pic>
        <p:sp>
          <p:nvSpPr>
            <p:cNvPr id="25" name="ConfidentialFlag">
              <a:extLst>
                <a:ext uri="{FF2B5EF4-FFF2-40B4-BE49-F238E27FC236}">
                  <a16:creationId xmlns:a16="http://schemas.microsoft.com/office/drawing/2014/main" id="{12F69DDB-1E52-714B-82AE-417A2B9E6B29}"/>
                </a:ext>
              </a:extLst>
            </p:cNvPr>
            <p:cNvSpPr txBox="1"/>
            <p:nvPr/>
          </p:nvSpPr>
          <p:spPr>
            <a:xfrm>
              <a:off x="852153" y="225865"/>
              <a:ext cx="1436168" cy="153888"/>
            </a:xfrm>
            <a:prstGeom prst="rect">
              <a:avLst/>
            </a:prstGeom>
            <a:noFill/>
          </p:spPr>
          <p:txBody>
            <a:bodyPr vert="horz" wrap="square" lIns="0" tIns="0" rIns="0" bIns="0" rtlCol="0" anchor="b">
              <a:spAutoFit/>
            </a:bodyPr>
            <a:lstStyle/>
            <a:p>
              <a:pPr fontAlgn="base">
                <a:spcBef>
                  <a:spcPts val="600"/>
                </a:spcBef>
                <a:spcAft>
                  <a:spcPct val="0"/>
                </a:spcAft>
                <a:buClr>
                  <a:srgbClr val="F0AB00"/>
                </a:buClr>
                <a:buSzPct val="80000"/>
              </a:pPr>
              <a:r>
                <a:rPr lang="en-US" sz="1000" kern="0" dirty="0">
                  <a:solidFill>
                    <a:schemeClr val="tx1"/>
                  </a:solidFill>
                  <a:ea typeface="Arial Unicode MS" pitchFamily="34" charset="-128"/>
                  <a:cs typeface="Arial Unicode MS" pitchFamily="34" charset="-128"/>
                </a:rPr>
                <a:t>SMB Innovation Summit</a:t>
              </a:r>
            </a:p>
          </p:txBody>
        </p:sp>
      </p:grpSp>
      <p:sp>
        <p:nvSpPr>
          <p:cNvPr id="17" name="Presentation Title">
            <a:extLst>
              <a:ext uri="{FF2B5EF4-FFF2-40B4-BE49-F238E27FC236}">
                <a16:creationId xmlns:a16="http://schemas.microsoft.com/office/drawing/2014/main" id="{BC783E33-8DB2-8A47-A94A-B66665A62269}"/>
              </a:ext>
            </a:extLst>
          </p:cNvPr>
          <p:cNvSpPr>
            <a:spLocks noGrp="1"/>
          </p:cNvSpPr>
          <p:nvPr>
            <p:ph type="body" sz="quarter" idx="14" hasCustomPrompt="1"/>
          </p:nvPr>
        </p:nvSpPr>
        <p:spPr>
          <a:xfrm>
            <a:off x="326776" y="2238175"/>
            <a:ext cx="7266720" cy="369332"/>
          </a:xfrm>
          <a:solidFill>
            <a:srgbClr val="CCCCCC">
              <a:alpha val="40000"/>
            </a:srgbClr>
          </a:solidFill>
          <a:ln>
            <a:noFill/>
          </a:ln>
        </p:spPr>
        <p:txBody>
          <a:bodyPr wrap="square" anchor="ctr" anchorCtr="0">
            <a:spAutoFit/>
          </a:bodyPr>
          <a:lstStyle>
            <a:lvl1pPr>
              <a:lnSpc>
                <a:spcPct val="90000"/>
              </a:lnSpc>
              <a:spcBef>
                <a:spcPts val="0"/>
              </a:spcBef>
              <a:defRPr lang="en-US" sz="2000" b="0" kern="1200" baseline="0" dirty="0">
                <a:solidFill>
                  <a:schemeClr val="tx1"/>
                </a:solidFill>
                <a:latin typeface="Century Gothic" panose="020B0502020202020204" pitchFamily="34" charset="0"/>
                <a:ea typeface="+mn-ea"/>
                <a:cs typeface="+mn-cs"/>
              </a:defRPr>
            </a:lvl1pPr>
          </a:lstStyle>
          <a:p>
            <a:pPr lvl="0"/>
            <a:r>
              <a:rPr lang="en-US" dirty="0"/>
              <a:t>Insert Solution Title</a:t>
            </a:r>
          </a:p>
        </p:txBody>
      </p:sp>
      <p:sp>
        <p:nvSpPr>
          <p:cNvPr id="18" name="Presentation Title">
            <a:extLst>
              <a:ext uri="{FF2B5EF4-FFF2-40B4-BE49-F238E27FC236}">
                <a16:creationId xmlns:a16="http://schemas.microsoft.com/office/drawing/2014/main" id="{F7035FDF-9781-8249-AC86-B8AFCA06C434}"/>
              </a:ext>
            </a:extLst>
          </p:cNvPr>
          <p:cNvSpPr>
            <a:spLocks noGrp="1"/>
          </p:cNvSpPr>
          <p:nvPr>
            <p:ph type="body" sz="quarter" idx="15" hasCustomPrompt="1"/>
          </p:nvPr>
        </p:nvSpPr>
        <p:spPr>
          <a:xfrm>
            <a:off x="326775" y="2695492"/>
            <a:ext cx="7266720" cy="369332"/>
          </a:xfrm>
          <a:solidFill>
            <a:srgbClr val="CCCCCC">
              <a:alpha val="40000"/>
            </a:srgbClr>
          </a:solidFill>
          <a:ln>
            <a:noFill/>
          </a:ln>
        </p:spPr>
        <p:txBody>
          <a:bodyPr wrap="square" anchor="ctr" anchorCtr="0">
            <a:spAutoFit/>
          </a:bodyPr>
          <a:lstStyle>
            <a:lvl1pPr>
              <a:lnSpc>
                <a:spcPct val="90000"/>
              </a:lnSpc>
              <a:spcBef>
                <a:spcPts val="0"/>
              </a:spcBef>
              <a:defRPr lang="en-US" sz="2000" b="0" kern="1200" baseline="0" dirty="0">
                <a:solidFill>
                  <a:schemeClr val="tx1"/>
                </a:solidFill>
                <a:latin typeface="Century Gothic" panose="020B0502020202020204" pitchFamily="34" charset="0"/>
                <a:ea typeface="+mn-ea"/>
                <a:cs typeface="+mn-cs"/>
              </a:defRPr>
            </a:lvl1pPr>
          </a:lstStyle>
          <a:p>
            <a:pPr lvl="0"/>
            <a:r>
              <a:rPr lang="en-US" dirty="0"/>
              <a:t>Insert Company Name</a:t>
            </a:r>
          </a:p>
        </p:txBody>
      </p:sp>
    </p:spTree>
    <p:extLst>
      <p:ext uri="{BB962C8B-B14F-4D97-AF65-F5344CB8AC3E}">
        <p14:creationId xmlns:p14="http://schemas.microsoft.com/office/powerpoint/2010/main" val="425700164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mission Title">
    <p:spTree>
      <p:nvGrpSpPr>
        <p:cNvPr id="1" name=""/>
        <p:cNvGrpSpPr/>
        <p:nvPr/>
      </p:nvGrpSpPr>
      <p:grpSpPr>
        <a:xfrm>
          <a:off x="0" y="0"/>
          <a:ext cx="0" cy="0"/>
          <a:chOff x="0" y="0"/>
          <a:chExt cx="0" cy="0"/>
        </a:xfrm>
      </p:grpSpPr>
      <p:sp>
        <p:nvSpPr>
          <p:cNvPr id="9" name="Picture Placeholder 4"/>
          <p:cNvSpPr>
            <a:spLocks noGrp="1"/>
          </p:cNvSpPr>
          <p:nvPr>
            <p:ph type="pic" sz="quarter" idx="12" hasCustomPrompt="1"/>
          </p:nvPr>
        </p:nvSpPr>
        <p:spPr bwMode="gray">
          <a:xfrm>
            <a:off x="10428497" y="474798"/>
            <a:ext cx="1517650" cy="1241546"/>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Century Gothic" panose="020B0502020202020204" pitchFamily="34" charset="0"/>
                <a:ea typeface="+mn-ea"/>
                <a:cs typeface="+mn-cs"/>
              </a:defRPr>
            </a:lvl1pPr>
          </a:lstStyle>
          <a:p>
            <a:r>
              <a:rPr lang="en-US" dirty="0"/>
              <a:t>Click to insert team</a:t>
            </a:r>
            <a:br>
              <a:rPr lang="en-US" dirty="0"/>
            </a:br>
            <a:r>
              <a:rPr lang="en-US" dirty="0"/>
              <a:t> logo</a:t>
            </a:r>
            <a:endParaRPr lang="de-DE" dirty="0"/>
          </a:p>
        </p:txBody>
      </p:sp>
      <p:sp>
        <p:nvSpPr>
          <p:cNvPr id="4" name="Text placeholder - column 2"/>
          <p:cNvSpPr>
            <a:spLocks noGrp="1"/>
          </p:cNvSpPr>
          <p:nvPr>
            <p:ph type="body" sz="quarter" idx="10" hasCustomPrompt="1"/>
          </p:nvPr>
        </p:nvSpPr>
        <p:spPr>
          <a:xfrm>
            <a:off x="2065338" y="891721"/>
            <a:ext cx="8128200" cy="393711"/>
          </a:xfrm>
          <a:ln>
            <a:solidFill>
              <a:schemeClr val="tx1"/>
            </a:solidFill>
            <a:prstDash val="sysDot"/>
          </a:ln>
        </p:spPr>
        <p:txBody>
          <a:bodyPr anchor="t" anchorCtr="0">
            <a:normAutofit/>
          </a:bodyPr>
          <a:lstStyle>
            <a:lvl1pPr>
              <a:defRPr sz="1800">
                <a:latin typeface="Century Gothic" panose="020B0502020202020204" pitchFamily="34" charset="0"/>
              </a:defRPr>
            </a:lvl1pPr>
          </a:lstStyle>
          <a:p>
            <a:pPr lvl="0"/>
            <a:r>
              <a:rPr lang="en-US" noProof="0" dirty="0"/>
              <a:t>Insert participant team name</a:t>
            </a:r>
          </a:p>
        </p:txBody>
      </p:sp>
      <p:sp>
        <p:nvSpPr>
          <p:cNvPr id="14" name="Text placeholder - column 2"/>
          <p:cNvSpPr>
            <a:spLocks noGrp="1"/>
          </p:cNvSpPr>
          <p:nvPr>
            <p:ph type="body" sz="quarter" idx="13" hasCustomPrompt="1"/>
          </p:nvPr>
        </p:nvSpPr>
        <p:spPr>
          <a:xfrm>
            <a:off x="265113" y="4618506"/>
            <a:ext cx="5072062" cy="1183492"/>
          </a:xfrm>
          <a:ln>
            <a:solidFill>
              <a:schemeClr val="tx1"/>
            </a:solidFill>
            <a:prstDash val="sysDot"/>
          </a:ln>
        </p:spPr>
        <p:txBody>
          <a:bodyPr anchor="t" anchorCtr="0">
            <a:normAutofit/>
          </a:bodyPr>
          <a:lstStyle>
            <a:lvl1pPr>
              <a:defRPr sz="1800" baseline="0">
                <a:latin typeface="Century Gothic" panose="020B0502020202020204" pitchFamily="34" charset="0"/>
              </a:defRPr>
            </a:lvl1pPr>
          </a:lstStyle>
          <a:p>
            <a:pPr lvl="0"/>
            <a:r>
              <a:rPr lang="en-US" noProof="0" dirty="0"/>
              <a:t>Insert technology &amp; libraries used for your solution in point form.</a:t>
            </a:r>
          </a:p>
        </p:txBody>
      </p:sp>
      <p:sp>
        <p:nvSpPr>
          <p:cNvPr id="15" name="Text placeholder - column 2"/>
          <p:cNvSpPr>
            <a:spLocks noGrp="1"/>
          </p:cNvSpPr>
          <p:nvPr>
            <p:ph type="body" sz="quarter" idx="14"/>
          </p:nvPr>
        </p:nvSpPr>
        <p:spPr>
          <a:xfrm>
            <a:off x="265113" y="5949332"/>
            <a:ext cx="5072062" cy="439287"/>
          </a:xfrm>
          <a:ln>
            <a:solidFill>
              <a:schemeClr val="tx1"/>
            </a:solidFill>
            <a:prstDash val="sysDot"/>
          </a:ln>
        </p:spPr>
        <p:txBody>
          <a:bodyPr anchor="t" anchorCtr="0">
            <a:normAutofit/>
          </a:bodyPr>
          <a:lstStyle>
            <a:lvl1pPr>
              <a:defRPr sz="1600" baseline="0">
                <a:latin typeface="Century Gothic" panose="020B0502020202020204" pitchFamily="34" charset="0"/>
              </a:defRPr>
            </a:lvl1pPr>
          </a:lstStyle>
          <a:p>
            <a:pPr lvl="0"/>
            <a:endParaRPr lang="en-US" noProof="0" dirty="0"/>
          </a:p>
        </p:txBody>
      </p:sp>
      <p:sp>
        <p:nvSpPr>
          <p:cNvPr id="17" name="Text placeholder - column 2"/>
          <p:cNvSpPr>
            <a:spLocks noGrp="1"/>
          </p:cNvSpPr>
          <p:nvPr>
            <p:ph type="body" sz="quarter" idx="16" hasCustomPrompt="1"/>
          </p:nvPr>
        </p:nvSpPr>
        <p:spPr>
          <a:xfrm>
            <a:off x="255588" y="2059085"/>
            <a:ext cx="5072062" cy="2357362"/>
          </a:xfrm>
          <a:ln>
            <a:solidFill>
              <a:schemeClr val="tx1"/>
            </a:solidFill>
            <a:prstDash val="sysDot"/>
          </a:ln>
        </p:spPr>
        <p:txBody>
          <a:bodyPr anchor="t" anchorCtr="0">
            <a:normAutofit/>
          </a:bodyPr>
          <a:lstStyle>
            <a:lvl1pPr>
              <a:defRPr sz="1600" baseline="0">
                <a:latin typeface="Century Gothic" panose="020B0502020202020204" pitchFamily="34" charset="0"/>
              </a:defRPr>
            </a:lvl1pPr>
          </a:lstStyle>
          <a:p>
            <a:pPr lvl="0"/>
            <a:r>
              <a:rPr lang="en-US" noProof="0" dirty="0"/>
              <a:t>Insert short summary of solution (100 words or less)</a:t>
            </a:r>
          </a:p>
        </p:txBody>
      </p:sp>
      <p:sp>
        <p:nvSpPr>
          <p:cNvPr id="11" name="Text placeholder - column 2"/>
          <p:cNvSpPr>
            <a:spLocks noGrp="1"/>
          </p:cNvSpPr>
          <p:nvPr>
            <p:ph type="body" sz="quarter" idx="17" hasCustomPrompt="1"/>
          </p:nvPr>
        </p:nvSpPr>
        <p:spPr>
          <a:xfrm>
            <a:off x="2065338" y="476250"/>
            <a:ext cx="8149708" cy="369888"/>
          </a:xfrm>
          <a:ln>
            <a:solidFill>
              <a:schemeClr val="tx1"/>
            </a:solidFill>
            <a:prstDash val="sysDot"/>
          </a:ln>
        </p:spPr>
        <p:txBody>
          <a:bodyPr anchor="ctr" anchorCtr="0">
            <a:noAutofit/>
          </a:bodyPr>
          <a:lstStyle>
            <a:lvl1pPr>
              <a:defRPr sz="2400" b="1">
                <a:latin typeface="Century Gothic" panose="020B0502020202020204" pitchFamily="34" charset="0"/>
              </a:defRPr>
            </a:lvl1pPr>
          </a:lstStyle>
          <a:p>
            <a:pPr lvl="0"/>
            <a:r>
              <a:rPr lang="en-US" noProof="0" dirty="0"/>
              <a:t>Insert solution title</a:t>
            </a:r>
          </a:p>
        </p:txBody>
      </p:sp>
      <p:cxnSp>
        <p:nvCxnSpPr>
          <p:cNvPr id="12" name="Straight Connector 11"/>
          <p:cNvCxnSpPr/>
          <p:nvPr userDrawn="1"/>
        </p:nvCxnSpPr>
        <p:spPr>
          <a:xfrm>
            <a:off x="255588" y="1884363"/>
            <a:ext cx="5072062" cy="0"/>
          </a:xfrm>
          <a:prstGeom prst="line">
            <a:avLst/>
          </a:prstGeom>
          <a:ln w="12700"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670084" y="376355"/>
            <a:ext cx="859019" cy="1360674"/>
          </a:xfrm>
          <a:prstGeom prst="rect">
            <a:avLst/>
          </a:prstGeom>
        </p:spPr>
      </p:pic>
      <p:sp>
        <p:nvSpPr>
          <p:cNvPr id="6" name="Rectangle 5"/>
          <p:cNvSpPr/>
          <p:nvPr userDrawn="1"/>
        </p:nvSpPr>
        <p:spPr bwMode="gray">
          <a:xfrm>
            <a:off x="5640912" y="1863678"/>
            <a:ext cx="6311376" cy="4576810"/>
          </a:xfrm>
          <a:prstGeom prst="rect">
            <a:avLst/>
          </a:prstGeom>
          <a:solidFill>
            <a:schemeClr val="bg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latin typeface="Century Gothic" panose="020B0502020202020204" pitchFamily="34" charset="0"/>
              <a:ea typeface="Arial Unicode MS" pitchFamily="34" charset="-128"/>
              <a:cs typeface="Arial Unicode MS" pitchFamily="34" charset="-128"/>
            </a:endParaRPr>
          </a:p>
        </p:txBody>
      </p:sp>
      <p:sp>
        <p:nvSpPr>
          <p:cNvPr id="19" name="Text placeholder - column 2"/>
          <p:cNvSpPr>
            <a:spLocks noGrp="1"/>
          </p:cNvSpPr>
          <p:nvPr>
            <p:ph type="body" sz="quarter" idx="19" hasCustomPrompt="1"/>
          </p:nvPr>
        </p:nvSpPr>
        <p:spPr>
          <a:xfrm>
            <a:off x="5845175" y="2097571"/>
            <a:ext cx="5853783" cy="1828159"/>
          </a:xfrm>
          <a:ln>
            <a:solidFill>
              <a:schemeClr val="tx1"/>
            </a:solidFill>
            <a:prstDash val="sysDot"/>
          </a:ln>
        </p:spPr>
        <p:txBody>
          <a:bodyPr anchor="ctr" anchorCtr="0">
            <a:normAutofit/>
          </a:bodyPr>
          <a:lstStyle>
            <a:lvl1pPr marL="0" indent="0">
              <a:buFont typeface="Arial"/>
              <a:buNone/>
              <a:defRPr sz="1400" baseline="0">
                <a:solidFill>
                  <a:schemeClr val="tx1"/>
                </a:solidFill>
                <a:latin typeface="Century Gothic" panose="020B0502020202020204" pitchFamily="34" charset="0"/>
              </a:defRPr>
            </a:lvl1pPr>
          </a:lstStyle>
          <a:p>
            <a:pPr lvl="0"/>
            <a:r>
              <a:rPr lang="en-US" noProof="0" dirty="0"/>
              <a:t>Insert solution value proposition</a:t>
            </a:r>
          </a:p>
        </p:txBody>
      </p:sp>
      <p:sp>
        <p:nvSpPr>
          <p:cNvPr id="20" name="Text placeholder - column 2"/>
          <p:cNvSpPr>
            <a:spLocks noGrp="1"/>
          </p:cNvSpPr>
          <p:nvPr>
            <p:ph type="body" sz="quarter" idx="20" hasCustomPrompt="1"/>
          </p:nvPr>
        </p:nvSpPr>
        <p:spPr>
          <a:xfrm>
            <a:off x="5852639" y="4115244"/>
            <a:ext cx="1834526" cy="2068959"/>
          </a:xfrm>
          <a:ln>
            <a:solidFill>
              <a:schemeClr val="tx1"/>
            </a:solidFill>
            <a:prstDash val="sysDot"/>
          </a:ln>
        </p:spPr>
        <p:txBody>
          <a:bodyPr anchor="ctr" anchorCtr="0">
            <a:normAutofit/>
          </a:bodyPr>
          <a:lstStyle>
            <a:lvl1pPr marL="0" indent="0">
              <a:buFont typeface="Arial"/>
              <a:buNone/>
              <a:defRPr sz="1500" baseline="0">
                <a:solidFill>
                  <a:schemeClr val="tx1"/>
                </a:solidFill>
                <a:latin typeface="Century Gothic" panose="020B0502020202020204" pitchFamily="34" charset="0"/>
              </a:defRPr>
            </a:lvl1pPr>
          </a:lstStyle>
          <a:p>
            <a:pPr lvl="0"/>
            <a:r>
              <a:rPr lang="en-US" noProof="0" dirty="0"/>
              <a:t>Insert business metric 1</a:t>
            </a:r>
            <a:br>
              <a:rPr lang="en-US" noProof="0" dirty="0"/>
            </a:br>
            <a:endParaRPr lang="en-US" noProof="0" dirty="0"/>
          </a:p>
        </p:txBody>
      </p:sp>
      <p:sp>
        <p:nvSpPr>
          <p:cNvPr id="21" name="Text placeholder - column 2"/>
          <p:cNvSpPr>
            <a:spLocks noGrp="1"/>
          </p:cNvSpPr>
          <p:nvPr>
            <p:ph type="body" sz="quarter" idx="21" hasCustomPrompt="1"/>
          </p:nvPr>
        </p:nvSpPr>
        <p:spPr>
          <a:xfrm>
            <a:off x="7863752" y="4115244"/>
            <a:ext cx="1816694" cy="2068959"/>
          </a:xfrm>
          <a:ln>
            <a:solidFill>
              <a:schemeClr val="tx1"/>
            </a:solidFill>
            <a:prstDash val="sysDot"/>
          </a:ln>
        </p:spPr>
        <p:txBody>
          <a:bodyPr anchor="ctr" anchorCtr="0">
            <a:normAutofit/>
          </a:bodyPr>
          <a:lstStyle>
            <a:lvl1pPr marL="0" indent="0">
              <a:buFont typeface="Arial"/>
              <a:buNone/>
              <a:defRPr sz="1500" baseline="0">
                <a:solidFill>
                  <a:schemeClr val="tx1"/>
                </a:solidFill>
                <a:latin typeface="Century Gothic" panose="020B0502020202020204" pitchFamily="34" charset="0"/>
              </a:defRPr>
            </a:lvl1pPr>
          </a:lstStyle>
          <a:p>
            <a:pPr lvl="0"/>
            <a:r>
              <a:rPr lang="en-US" noProof="0" dirty="0"/>
              <a:t>Insert business metric 2</a:t>
            </a:r>
            <a:br>
              <a:rPr lang="en-US" noProof="0" dirty="0"/>
            </a:br>
            <a:endParaRPr lang="en-US" noProof="0" dirty="0"/>
          </a:p>
        </p:txBody>
      </p:sp>
      <p:sp>
        <p:nvSpPr>
          <p:cNvPr id="22" name="Text placeholder - column 2"/>
          <p:cNvSpPr>
            <a:spLocks noGrp="1"/>
          </p:cNvSpPr>
          <p:nvPr>
            <p:ph type="body" sz="quarter" idx="22" hasCustomPrompt="1"/>
          </p:nvPr>
        </p:nvSpPr>
        <p:spPr>
          <a:xfrm>
            <a:off x="9882296" y="4115244"/>
            <a:ext cx="1834493" cy="2068959"/>
          </a:xfrm>
          <a:ln>
            <a:solidFill>
              <a:schemeClr val="tx1"/>
            </a:solidFill>
            <a:prstDash val="sysDot"/>
          </a:ln>
        </p:spPr>
        <p:txBody>
          <a:bodyPr anchor="ctr" anchorCtr="0">
            <a:normAutofit/>
          </a:bodyPr>
          <a:lstStyle>
            <a:lvl1pPr marL="0" indent="0">
              <a:buFont typeface="Arial"/>
              <a:buNone/>
              <a:defRPr sz="1500" baseline="0">
                <a:solidFill>
                  <a:schemeClr val="tx1"/>
                </a:solidFill>
                <a:latin typeface="Century Gothic" panose="020B0502020202020204" pitchFamily="34" charset="0"/>
              </a:defRPr>
            </a:lvl1pPr>
          </a:lstStyle>
          <a:p>
            <a:pPr lvl="0"/>
            <a:r>
              <a:rPr lang="en-US" noProof="0" dirty="0"/>
              <a:t>Insert business metric 3</a:t>
            </a:r>
            <a:br>
              <a:rPr lang="en-US" noProof="0" dirty="0"/>
            </a:br>
            <a:endParaRPr lang="en-US" noProof="0" dirty="0"/>
          </a:p>
        </p:txBody>
      </p:sp>
      <p:sp>
        <p:nvSpPr>
          <p:cNvPr id="18" name="Text placeholder - column 2">
            <a:extLst>
              <a:ext uri="{FF2B5EF4-FFF2-40B4-BE49-F238E27FC236}">
                <a16:creationId xmlns:a16="http://schemas.microsoft.com/office/drawing/2014/main" id="{00DE37A9-0C08-4EBC-9156-304E0EBA5F3C}"/>
              </a:ext>
            </a:extLst>
          </p:cNvPr>
          <p:cNvSpPr>
            <a:spLocks noGrp="1"/>
          </p:cNvSpPr>
          <p:nvPr>
            <p:ph type="body" sz="quarter" idx="23" hasCustomPrompt="1"/>
          </p:nvPr>
        </p:nvSpPr>
        <p:spPr>
          <a:xfrm>
            <a:off x="2065338" y="1322633"/>
            <a:ext cx="3271837" cy="393711"/>
          </a:xfrm>
          <a:ln>
            <a:solidFill>
              <a:schemeClr val="tx1"/>
            </a:solidFill>
            <a:prstDash val="sysDot"/>
          </a:ln>
        </p:spPr>
        <p:txBody>
          <a:bodyPr anchor="t" anchorCtr="0">
            <a:normAutofit/>
          </a:bodyPr>
          <a:lstStyle>
            <a:lvl1pPr>
              <a:defRPr sz="1800">
                <a:latin typeface="Century Gothic" panose="020B0502020202020204" pitchFamily="34" charset="0"/>
              </a:defRPr>
            </a:lvl1pPr>
          </a:lstStyle>
          <a:p>
            <a:pPr lvl="0"/>
            <a:r>
              <a:rPr lang="en-US" noProof="0" dirty="0"/>
              <a:t>Insert location (country)</a:t>
            </a:r>
          </a:p>
        </p:txBody>
      </p:sp>
      <p:sp>
        <p:nvSpPr>
          <p:cNvPr id="23" name="Text placeholder - column 2">
            <a:extLst>
              <a:ext uri="{FF2B5EF4-FFF2-40B4-BE49-F238E27FC236}">
                <a16:creationId xmlns:a16="http://schemas.microsoft.com/office/drawing/2014/main" id="{0FACDE2F-5286-4A51-B7D6-4E05C86B3212}"/>
              </a:ext>
            </a:extLst>
          </p:cNvPr>
          <p:cNvSpPr>
            <a:spLocks noGrp="1"/>
          </p:cNvSpPr>
          <p:nvPr>
            <p:ph type="body" sz="quarter" idx="24" hasCustomPrompt="1"/>
          </p:nvPr>
        </p:nvSpPr>
        <p:spPr>
          <a:xfrm>
            <a:off x="5640912" y="1326271"/>
            <a:ext cx="4543621" cy="393711"/>
          </a:xfrm>
          <a:ln>
            <a:solidFill>
              <a:schemeClr val="tx1"/>
            </a:solidFill>
            <a:prstDash val="sysDot"/>
          </a:ln>
        </p:spPr>
        <p:txBody>
          <a:bodyPr anchor="t" anchorCtr="0">
            <a:normAutofit/>
          </a:bodyPr>
          <a:lstStyle>
            <a:lvl1pPr>
              <a:defRPr sz="1800">
                <a:latin typeface="Century Gothic" panose="020B0502020202020204" pitchFamily="34" charset="0"/>
              </a:defRPr>
            </a:lvl1pPr>
          </a:lstStyle>
          <a:p>
            <a:pPr lvl="0"/>
            <a:r>
              <a:rPr lang="en-US" noProof="0" dirty="0"/>
              <a:t>Insert Industry</a:t>
            </a:r>
          </a:p>
        </p:txBody>
      </p:sp>
    </p:spTree>
    <p:extLst>
      <p:ext uri="{BB962C8B-B14F-4D97-AF65-F5344CB8AC3E}">
        <p14:creationId xmlns:p14="http://schemas.microsoft.com/office/powerpoint/2010/main" val="24784936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tails">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32780" y="515665"/>
            <a:ext cx="1382586" cy="988280"/>
          </a:xfrm>
          <a:prstGeom prst="rect">
            <a:avLst/>
          </a:prstGeom>
        </p:spPr>
      </p:pic>
      <p:sp>
        <p:nvSpPr>
          <p:cNvPr id="10" name="TextBox 9"/>
          <p:cNvSpPr txBox="1"/>
          <p:nvPr userDrawn="1"/>
        </p:nvSpPr>
        <p:spPr>
          <a:xfrm>
            <a:off x="2057400" y="485775"/>
            <a:ext cx="9618663" cy="369332"/>
          </a:xfrm>
          <a:prstGeom prst="rect">
            <a:avLst/>
          </a:prstGeom>
          <a:noFill/>
        </p:spPr>
        <p:txBody>
          <a:bodyPr wrap="square" lIns="91440" tIns="45720" rIns="91440" bIns="45720" rtlCol="0" anchor="ctr" anchorCtr="0">
            <a:noAutofit/>
          </a:bodyPr>
          <a:lstStyle/>
          <a:p>
            <a:pPr fontAlgn="base">
              <a:spcBef>
                <a:spcPct val="50000"/>
              </a:spcBef>
              <a:spcAft>
                <a:spcPct val="0"/>
              </a:spcAft>
              <a:buClr>
                <a:srgbClr val="F0AB00"/>
              </a:buClr>
              <a:buSzPct val="80000"/>
            </a:pPr>
            <a:r>
              <a:rPr lang="en-US" sz="2400" b="1" kern="0" dirty="0">
                <a:latin typeface="Century Gothic" panose="020B0502020202020204" pitchFamily="34" charset="0"/>
                <a:ea typeface="Arial Unicode MS" pitchFamily="34" charset="-128"/>
                <a:cs typeface="Arial Unicode MS" pitchFamily="34" charset="-128"/>
              </a:rPr>
              <a:t>Solution Details</a:t>
            </a:r>
          </a:p>
        </p:txBody>
      </p:sp>
      <p:sp>
        <p:nvSpPr>
          <p:cNvPr id="4" name="Text placeholder - column 2"/>
          <p:cNvSpPr>
            <a:spLocks noGrp="1"/>
          </p:cNvSpPr>
          <p:nvPr>
            <p:ph type="body" sz="quarter" idx="10" hasCustomPrompt="1"/>
          </p:nvPr>
        </p:nvSpPr>
        <p:spPr>
          <a:xfrm>
            <a:off x="2057400" y="979489"/>
            <a:ext cx="9633076" cy="5461000"/>
          </a:xfrm>
        </p:spPr>
        <p:txBody>
          <a:bodyPr/>
          <a:lstStyle>
            <a:lvl1pPr>
              <a:defRPr>
                <a:latin typeface="Century Gothic" panose="020B0502020202020204" pitchFamily="34" charset="0"/>
              </a:defRPr>
            </a:lvl1pPr>
          </a:lstStyle>
          <a:p>
            <a:pPr lvl="0"/>
            <a:r>
              <a:rPr lang="en-US" noProof="0" dirty="0"/>
              <a:t>Explain business use case for which Persona. Who exactly is your solution targeting?</a:t>
            </a:r>
          </a:p>
        </p:txBody>
      </p:sp>
      <p:cxnSp>
        <p:nvCxnSpPr>
          <p:cNvPr id="11" name="Straight Connector 10"/>
          <p:cNvCxnSpPr/>
          <p:nvPr userDrawn="1"/>
        </p:nvCxnSpPr>
        <p:spPr>
          <a:xfrm>
            <a:off x="1966130" y="572710"/>
            <a:ext cx="0" cy="5867778"/>
          </a:xfrm>
          <a:prstGeom prst="line">
            <a:avLst/>
          </a:prstGeom>
          <a:ln w="12700"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Picture Placeholder 4">
            <a:extLst>
              <a:ext uri="{FF2B5EF4-FFF2-40B4-BE49-F238E27FC236}">
                <a16:creationId xmlns:a16="http://schemas.microsoft.com/office/drawing/2014/main" id="{2366AB6B-034F-5D49-AFF4-B9E6E9266888}"/>
              </a:ext>
            </a:extLst>
          </p:cNvPr>
          <p:cNvSpPr>
            <a:spLocks noGrp="1"/>
          </p:cNvSpPr>
          <p:nvPr>
            <p:ph type="pic" sz="quarter" idx="12" hasCustomPrompt="1"/>
          </p:nvPr>
        </p:nvSpPr>
        <p:spPr bwMode="gray">
          <a:xfrm>
            <a:off x="228178" y="5558118"/>
            <a:ext cx="1517650" cy="88237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Century Gothic" panose="020B0502020202020204" pitchFamily="34" charset="0"/>
                <a:ea typeface="+mn-ea"/>
                <a:cs typeface="+mn-cs"/>
              </a:defRPr>
            </a:lvl1pPr>
          </a:lstStyle>
          <a:p>
            <a:r>
              <a:rPr lang="en-US" dirty="0"/>
              <a:t>Click to insert participant logo</a:t>
            </a:r>
            <a:endParaRPr lang="de-DE" dirty="0"/>
          </a:p>
        </p:txBody>
      </p:sp>
    </p:spTree>
    <p:extLst>
      <p:ext uri="{BB962C8B-B14F-4D97-AF65-F5344CB8AC3E}">
        <p14:creationId xmlns:p14="http://schemas.microsoft.com/office/powerpoint/2010/main" val="2665009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EXTERNAL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7999" y="6124173"/>
            <a:ext cx="916547" cy="453495"/>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rchitectur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73170" y="430731"/>
            <a:ext cx="1166458" cy="1159536"/>
          </a:xfrm>
          <a:prstGeom prst="rect">
            <a:avLst/>
          </a:prstGeom>
        </p:spPr>
      </p:pic>
      <p:sp>
        <p:nvSpPr>
          <p:cNvPr id="10" name="TextBox 9"/>
          <p:cNvSpPr txBox="1"/>
          <p:nvPr userDrawn="1"/>
        </p:nvSpPr>
        <p:spPr>
          <a:xfrm>
            <a:off x="2057400" y="485775"/>
            <a:ext cx="9618663" cy="369332"/>
          </a:xfrm>
          <a:prstGeom prst="rect">
            <a:avLst/>
          </a:prstGeom>
          <a:noFill/>
        </p:spPr>
        <p:txBody>
          <a:bodyPr wrap="square" lIns="91440" tIns="45720" rIns="91440" bIns="45720" rtlCol="0" anchor="ctr" anchorCtr="0">
            <a:noAutofit/>
          </a:bodyPr>
          <a:lstStyle/>
          <a:p>
            <a:pPr fontAlgn="base">
              <a:spcBef>
                <a:spcPct val="50000"/>
              </a:spcBef>
              <a:spcAft>
                <a:spcPct val="0"/>
              </a:spcAft>
              <a:buClr>
                <a:srgbClr val="F0AB00"/>
              </a:buClr>
              <a:buSzPct val="80000"/>
            </a:pPr>
            <a:r>
              <a:rPr lang="en-US" sz="2400" b="1" kern="0" dirty="0">
                <a:latin typeface="Century Gothic" panose="020B0502020202020204" pitchFamily="34" charset="0"/>
                <a:ea typeface="Arial Unicode MS" pitchFamily="34" charset="-128"/>
                <a:cs typeface="Arial Unicode MS" pitchFamily="34" charset="-128"/>
              </a:rPr>
              <a:t>Architecture</a:t>
            </a:r>
          </a:p>
        </p:txBody>
      </p:sp>
      <p:sp>
        <p:nvSpPr>
          <p:cNvPr id="11" name="Picture Placeholder 4"/>
          <p:cNvSpPr>
            <a:spLocks noGrp="1"/>
          </p:cNvSpPr>
          <p:nvPr>
            <p:ph type="pic" sz="quarter" idx="13" hasCustomPrompt="1"/>
          </p:nvPr>
        </p:nvSpPr>
        <p:spPr bwMode="gray">
          <a:xfrm>
            <a:off x="2065338" y="979489"/>
            <a:ext cx="9529504" cy="5461000"/>
          </a:xfrm>
          <a:noFill/>
        </p:spPr>
        <p:txBody>
          <a:bodyPr vert="horz" lIns="0" tIns="180000" rIns="0" bIns="0" rtlCol="0" anchor="ctr"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Century Gothic" panose="020B0502020202020204" pitchFamily="34" charset="0"/>
                <a:ea typeface="+mn-ea"/>
                <a:cs typeface="+mn-cs"/>
              </a:defRPr>
            </a:lvl1pPr>
          </a:lstStyle>
          <a:p>
            <a:r>
              <a:rPr lang="en-US" dirty="0"/>
              <a:t>Click to insert your diagram</a:t>
            </a:r>
            <a:endParaRPr lang="de-DE" dirty="0"/>
          </a:p>
        </p:txBody>
      </p:sp>
      <p:cxnSp>
        <p:nvCxnSpPr>
          <p:cNvPr id="12" name="Straight Connector 11"/>
          <p:cNvCxnSpPr/>
          <p:nvPr userDrawn="1"/>
        </p:nvCxnSpPr>
        <p:spPr>
          <a:xfrm>
            <a:off x="1966130" y="572710"/>
            <a:ext cx="0" cy="5867778"/>
          </a:xfrm>
          <a:prstGeom prst="line">
            <a:avLst/>
          </a:prstGeom>
          <a:ln w="12700"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Picture Placeholder 4">
            <a:extLst>
              <a:ext uri="{FF2B5EF4-FFF2-40B4-BE49-F238E27FC236}">
                <a16:creationId xmlns:a16="http://schemas.microsoft.com/office/drawing/2014/main" id="{1D2BB2A3-2CE0-3744-9AE4-13B44E59AB2D}"/>
              </a:ext>
            </a:extLst>
          </p:cNvPr>
          <p:cNvSpPr>
            <a:spLocks noGrp="1"/>
          </p:cNvSpPr>
          <p:nvPr>
            <p:ph type="pic" sz="quarter" idx="12" hasCustomPrompt="1"/>
          </p:nvPr>
        </p:nvSpPr>
        <p:spPr bwMode="gray">
          <a:xfrm>
            <a:off x="228178" y="5558118"/>
            <a:ext cx="1517650" cy="88237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Century Gothic" panose="020B0502020202020204" pitchFamily="34" charset="0"/>
                <a:ea typeface="+mn-ea"/>
                <a:cs typeface="+mn-cs"/>
              </a:defRPr>
            </a:lvl1pPr>
          </a:lstStyle>
          <a:p>
            <a:r>
              <a:rPr lang="en-US" dirty="0"/>
              <a:t>Click to insert team</a:t>
            </a:r>
            <a:br>
              <a:rPr lang="en-US" dirty="0"/>
            </a:br>
            <a:r>
              <a:rPr lang="en-US" dirty="0"/>
              <a:t> logo</a:t>
            </a:r>
            <a:endParaRPr lang="de-DE" dirty="0"/>
          </a:p>
        </p:txBody>
      </p:sp>
    </p:spTree>
    <p:extLst>
      <p:ext uri="{BB962C8B-B14F-4D97-AF65-F5344CB8AC3E}">
        <p14:creationId xmlns:p14="http://schemas.microsoft.com/office/powerpoint/2010/main" val="34443257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llustration / Demo">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24399" y="503610"/>
            <a:ext cx="1325208" cy="993888"/>
          </a:xfrm>
          <a:prstGeom prst="rect">
            <a:avLst/>
          </a:prstGeom>
        </p:spPr>
      </p:pic>
      <p:sp>
        <p:nvSpPr>
          <p:cNvPr id="10" name="TextBox 9"/>
          <p:cNvSpPr txBox="1"/>
          <p:nvPr userDrawn="1"/>
        </p:nvSpPr>
        <p:spPr>
          <a:xfrm>
            <a:off x="2057400" y="485775"/>
            <a:ext cx="9618663" cy="369332"/>
          </a:xfrm>
          <a:prstGeom prst="rect">
            <a:avLst/>
          </a:prstGeom>
          <a:noFill/>
        </p:spPr>
        <p:txBody>
          <a:bodyPr wrap="square" lIns="91440" tIns="45720" rIns="91440" bIns="45720" rtlCol="0" anchor="ctr" anchorCtr="0">
            <a:noAutofit/>
          </a:bodyPr>
          <a:lstStyle/>
          <a:p>
            <a:pPr fontAlgn="base">
              <a:spcBef>
                <a:spcPct val="50000"/>
              </a:spcBef>
              <a:spcAft>
                <a:spcPct val="0"/>
              </a:spcAft>
              <a:buClr>
                <a:srgbClr val="F0AB00"/>
              </a:buClr>
              <a:buSzPct val="80000"/>
            </a:pPr>
            <a:r>
              <a:rPr lang="en-US" sz="2400" b="1" kern="0" dirty="0">
                <a:latin typeface="Century Gothic" panose="020B0502020202020204" pitchFamily="34" charset="0"/>
                <a:ea typeface="Arial Unicode MS" pitchFamily="34" charset="-128"/>
                <a:cs typeface="Arial Unicode MS" pitchFamily="34" charset="-128"/>
              </a:rPr>
              <a:t>Demo</a:t>
            </a:r>
          </a:p>
        </p:txBody>
      </p:sp>
      <p:sp>
        <p:nvSpPr>
          <p:cNvPr id="11" name="Picture Placeholder 4"/>
          <p:cNvSpPr>
            <a:spLocks noGrp="1"/>
          </p:cNvSpPr>
          <p:nvPr>
            <p:ph type="pic" sz="quarter" idx="13" hasCustomPrompt="1"/>
          </p:nvPr>
        </p:nvSpPr>
        <p:spPr bwMode="gray">
          <a:xfrm>
            <a:off x="2065338" y="979488"/>
            <a:ext cx="9610724" cy="5461000"/>
          </a:xfrm>
          <a:noFill/>
        </p:spPr>
        <p:txBody>
          <a:bodyPr vert="horz" lIns="0" tIns="180000" rIns="0" bIns="0" rtlCol="0" anchor="ctr"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Century Gothic" panose="020B0502020202020204" pitchFamily="34" charset="0"/>
                <a:ea typeface="+mn-ea"/>
                <a:cs typeface="+mn-cs"/>
              </a:defRPr>
            </a:lvl1pPr>
          </a:lstStyle>
          <a:p>
            <a:r>
              <a:rPr lang="en-US" dirty="0"/>
              <a:t>Insert screenshot of solution. Prepare for a demo not more than 5 minutes.</a:t>
            </a:r>
            <a:endParaRPr lang="de-DE" dirty="0"/>
          </a:p>
        </p:txBody>
      </p:sp>
      <p:cxnSp>
        <p:nvCxnSpPr>
          <p:cNvPr id="12" name="Straight Connector 11"/>
          <p:cNvCxnSpPr/>
          <p:nvPr userDrawn="1"/>
        </p:nvCxnSpPr>
        <p:spPr>
          <a:xfrm>
            <a:off x="1966130" y="572710"/>
            <a:ext cx="0" cy="5867778"/>
          </a:xfrm>
          <a:prstGeom prst="line">
            <a:avLst/>
          </a:prstGeom>
          <a:ln w="12700"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Picture Placeholder 4">
            <a:extLst>
              <a:ext uri="{FF2B5EF4-FFF2-40B4-BE49-F238E27FC236}">
                <a16:creationId xmlns:a16="http://schemas.microsoft.com/office/drawing/2014/main" id="{20AF084D-C5AC-9B47-9520-F38CD12D333D}"/>
              </a:ext>
            </a:extLst>
          </p:cNvPr>
          <p:cNvSpPr>
            <a:spLocks noGrp="1"/>
          </p:cNvSpPr>
          <p:nvPr>
            <p:ph type="pic" sz="quarter" idx="12" hasCustomPrompt="1"/>
          </p:nvPr>
        </p:nvSpPr>
        <p:spPr bwMode="gray">
          <a:xfrm>
            <a:off x="228178" y="5558118"/>
            <a:ext cx="1517650" cy="88237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Century Gothic" panose="020B0502020202020204" pitchFamily="34" charset="0"/>
                <a:ea typeface="+mn-ea"/>
                <a:cs typeface="+mn-cs"/>
              </a:defRPr>
            </a:lvl1pPr>
          </a:lstStyle>
          <a:p>
            <a:r>
              <a:rPr lang="en-US" dirty="0"/>
              <a:t>Click to insert team</a:t>
            </a:r>
            <a:br>
              <a:rPr lang="en-US" dirty="0"/>
            </a:br>
            <a:r>
              <a:rPr lang="en-US" dirty="0"/>
              <a:t> logo</a:t>
            </a:r>
            <a:endParaRPr lang="de-DE" dirty="0"/>
          </a:p>
        </p:txBody>
      </p:sp>
    </p:spTree>
    <p:extLst>
      <p:ext uri="{BB962C8B-B14F-4D97-AF65-F5344CB8AC3E}">
        <p14:creationId xmlns:p14="http://schemas.microsoft.com/office/powerpoint/2010/main" val="7902469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xperience Sharin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1705" y="563563"/>
            <a:ext cx="1432305" cy="1432305"/>
          </a:xfrm>
          <a:prstGeom prst="rect">
            <a:avLst/>
          </a:prstGeom>
        </p:spPr>
      </p:pic>
      <p:sp>
        <p:nvSpPr>
          <p:cNvPr id="10" name="TextBox 9"/>
          <p:cNvSpPr txBox="1"/>
          <p:nvPr userDrawn="1"/>
        </p:nvSpPr>
        <p:spPr>
          <a:xfrm>
            <a:off x="2057400" y="485775"/>
            <a:ext cx="9618663" cy="369332"/>
          </a:xfrm>
          <a:prstGeom prst="rect">
            <a:avLst/>
          </a:prstGeom>
          <a:noFill/>
        </p:spPr>
        <p:txBody>
          <a:bodyPr wrap="square" lIns="91440" tIns="45720" rIns="91440" bIns="45720" rtlCol="0" anchor="ctr" anchorCtr="0">
            <a:noAutofit/>
          </a:bodyPr>
          <a:lstStyle/>
          <a:p>
            <a:pPr fontAlgn="base">
              <a:spcBef>
                <a:spcPct val="50000"/>
              </a:spcBef>
              <a:spcAft>
                <a:spcPct val="0"/>
              </a:spcAft>
              <a:buClr>
                <a:srgbClr val="F0AB00"/>
              </a:buClr>
              <a:buSzPct val="80000"/>
            </a:pPr>
            <a:r>
              <a:rPr lang="en-US" sz="2400" b="1" kern="0" dirty="0">
                <a:latin typeface="Century Gothic" panose="020B0502020202020204" pitchFamily="34" charset="0"/>
                <a:ea typeface="Arial Unicode MS" pitchFamily="34" charset="-128"/>
                <a:cs typeface="Arial Unicode MS" pitchFamily="34" charset="-128"/>
              </a:rPr>
              <a:t>Experience Sharing</a:t>
            </a:r>
          </a:p>
        </p:txBody>
      </p:sp>
      <p:sp>
        <p:nvSpPr>
          <p:cNvPr id="4" name="Text placeholder - column 2"/>
          <p:cNvSpPr>
            <a:spLocks noGrp="1"/>
          </p:cNvSpPr>
          <p:nvPr>
            <p:ph type="body" sz="quarter" idx="10" hasCustomPrompt="1"/>
          </p:nvPr>
        </p:nvSpPr>
        <p:spPr>
          <a:xfrm>
            <a:off x="2057400" y="979488"/>
            <a:ext cx="9633076" cy="5461000"/>
          </a:xfrm>
        </p:spPr>
        <p:txBody>
          <a:bodyPr>
            <a:normAutofit/>
          </a:bodyPr>
          <a:lstStyle>
            <a:lvl1pPr marL="0" indent="0">
              <a:buNone/>
              <a:defRPr sz="1600">
                <a:latin typeface="Century Gothic" panose="020B0502020202020204" pitchFamily="34" charset="0"/>
              </a:defRPr>
            </a:lvl1pPr>
          </a:lstStyle>
          <a:p>
            <a:pPr lvl="0"/>
            <a:r>
              <a:rPr lang="en-US" noProof="0" dirty="0"/>
              <a:t>What would you share with the audience (fellow partners) to encourage them to do more with SAP Business One? </a:t>
            </a:r>
            <a:r>
              <a:rPr lang="en-GB" dirty="0"/>
              <a:t>What are some of the challenges you faced? How do you overcome it? What is the plan and road map forward for your solution? What would you recommend for other partners taking the journey HANA + SL development?</a:t>
            </a:r>
          </a:p>
        </p:txBody>
      </p:sp>
      <p:cxnSp>
        <p:nvCxnSpPr>
          <p:cNvPr id="11" name="Straight Connector 10"/>
          <p:cNvCxnSpPr/>
          <p:nvPr userDrawn="1"/>
        </p:nvCxnSpPr>
        <p:spPr>
          <a:xfrm>
            <a:off x="1966130" y="572710"/>
            <a:ext cx="0" cy="5867778"/>
          </a:xfrm>
          <a:prstGeom prst="line">
            <a:avLst/>
          </a:prstGeom>
          <a:ln w="12700"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411978C-A90C-A144-BF09-5BD98D86ED2A}"/>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298503" y="485775"/>
            <a:ext cx="391973" cy="201876"/>
          </a:xfrm>
          <a:prstGeom prst="rect">
            <a:avLst/>
          </a:prstGeom>
        </p:spPr>
      </p:pic>
    </p:spTree>
    <p:extLst>
      <p:ext uri="{BB962C8B-B14F-4D97-AF65-F5344CB8AC3E}">
        <p14:creationId xmlns:p14="http://schemas.microsoft.com/office/powerpoint/2010/main" val="12441511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xperience Sharing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1705" y="563563"/>
            <a:ext cx="1432305" cy="1432305"/>
          </a:xfrm>
          <a:prstGeom prst="rect">
            <a:avLst/>
          </a:prstGeom>
        </p:spPr>
      </p:pic>
      <p:sp>
        <p:nvSpPr>
          <p:cNvPr id="10" name="TextBox 9"/>
          <p:cNvSpPr txBox="1"/>
          <p:nvPr userDrawn="1"/>
        </p:nvSpPr>
        <p:spPr>
          <a:xfrm>
            <a:off x="2057400" y="485775"/>
            <a:ext cx="9618663" cy="369332"/>
          </a:xfrm>
          <a:prstGeom prst="rect">
            <a:avLst/>
          </a:prstGeom>
          <a:noFill/>
        </p:spPr>
        <p:txBody>
          <a:bodyPr wrap="square" lIns="91440" tIns="45720" rIns="91440" bIns="45720" rtlCol="0" anchor="ctr" anchorCtr="0">
            <a:noAutofit/>
          </a:bodyPr>
          <a:lstStyle/>
          <a:p>
            <a:pPr fontAlgn="base">
              <a:spcBef>
                <a:spcPct val="50000"/>
              </a:spcBef>
              <a:spcAft>
                <a:spcPct val="0"/>
              </a:spcAft>
              <a:buClr>
                <a:srgbClr val="F0AB00"/>
              </a:buClr>
              <a:buSzPct val="80000"/>
            </a:pPr>
            <a:r>
              <a:rPr lang="en-US" sz="2400" b="1" kern="0" dirty="0">
                <a:latin typeface="Century Gothic" panose="020B0502020202020204" pitchFamily="34" charset="0"/>
                <a:ea typeface="Arial Unicode MS" pitchFamily="34" charset="-128"/>
                <a:cs typeface="Arial Unicode MS" pitchFamily="34" charset="-128"/>
              </a:rPr>
              <a:t>Experience Sharing</a:t>
            </a:r>
          </a:p>
        </p:txBody>
      </p:sp>
      <p:sp>
        <p:nvSpPr>
          <p:cNvPr id="4" name="Text placeholder - column 2"/>
          <p:cNvSpPr>
            <a:spLocks noGrp="1"/>
          </p:cNvSpPr>
          <p:nvPr>
            <p:ph type="body" sz="quarter" idx="10" hasCustomPrompt="1"/>
          </p:nvPr>
        </p:nvSpPr>
        <p:spPr>
          <a:xfrm>
            <a:off x="2057400" y="979488"/>
            <a:ext cx="9633076" cy="5461000"/>
          </a:xfrm>
        </p:spPr>
        <p:txBody>
          <a:bodyPr>
            <a:normAutofit/>
          </a:bodyPr>
          <a:lstStyle>
            <a:lvl1pPr marL="0" indent="0">
              <a:buNone/>
              <a:defRPr sz="1600">
                <a:latin typeface="Century Gothic" panose="020B0502020202020204" pitchFamily="34" charset="0"/>
              </a:defRPr>
            </a:lvl1pPr>
          </a:lstStyle>
          <a:p>
            <a:pPr lvl="0"/>
            <a:r>
              <a:rPr lang="en-US" noProof="0" dirty="0"/>
              <a:t>Code snippet sharing (backup slide)</a:t>
            </a:r>
            <a:endParaRPr lang="en-GB" dirty="0"/>
          </a:p>
        </p:txBody>
      </p:sp>
      <p:cxnSp>
        <p:nvCxnSpPr>
          <p:cNvPr id="11" name="Straight Connector 10"/>
          <p:cNvCxnSpPr/>
          <p:nvPr userDrawn="1"/>
        </p:nvCxnSpPr>
        <p:spPr>
          <a:xfrm>
            <a:off x="1966130" y="572710"/>
            <a:ext cx="0" cy="5867778"/>
          </a:xfrm>
          <a:prstGeom prst="line">
            <a:avLst/>
          </a:prstGeom>
          <a:ln w="12700"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411978C-A90C-A144-BF09-5BD98D86ED2A}"/>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298503" y="485775"/>
            <a:ext cx="391973" cy="201876"/>
          </a:xfrm>
          <a:prstGeom prst="rect">
            <a:avLst/>
          </a:prstGeom>
        </p:spPr>
      </p:pic>
      <p:sp>
        <p:nvSpPr>
          <p:cNvPr id="9" name="Picture Placeholder 4">
            <a:extLst>
              <a:ext uri="{FF2B5EF4-FFF2-40B4-BE49-F238E27FC236}">
                <a16:creationId xmlns:a16="http://schemas.microsoft.com/office/drawing/2014/main" id="{A39A3CD1-1E09-0A46-BFDF-B8B4CCFA379F}"/>
              </a:ext>
            </a:extLst>
          </p:cNvPr>
          <p:cNvSpPr>
            <a:spLocks noGrp="1"/>
          </p:cNvSpPr>
          <p:nvPr>
            <p:ph type="pic" sz="quarter" idx="12" hasCustomPrompt="1"/>
          </p:nvPr>
        </p:nvSpPr>
        <p:spPr bwMode="gray">
          <a:xfrm>
            <a:off x="228178" y="5558118"/>
            <a:ext cx="1517650" cy="88237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Century Gothic" panose="020B0502020202020204" pitchFamily="34" charset="0"/>
                <a:ea typeface="+mn-ea"/>
                <a:cs typeface="+mn-cs"/>
              </a:defRPr>
            </a:lvl1pPr>
          </a:lstStyle>
          <a:p>
            <a:r>
              <a:rPr lang="en-US" dirty="0"/>
              <a:t>Click to insert participant logo</a:t>
            </a:r>
            <a:endParaRPr lang="de-DE" dirty="0"/>
          </a:p>
        </p:txBody>
      </p:sp>
    </p:spTree>
    <p:extLst>
      <p:ext uri="{BB962C8B-B14F-4D97-AF65-F5344CB8AC3E}">
        <p14:creationId xmlns:p14="http://schemas.microsoft.com/office/powerpoint/2010/main" val="42615097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olution Overview">
    <p:spTree>
      <p:nvGrpSpPr>
        <p:cNvPr id="1" name=""/>
        <p:cNvGrpSpPr/>
        <p:nvPr/>
      </p:nvGrpSpPr>
      <p:grpSpPr>
        <a:xfrm>
          <a:off x="0" y="0"/>
          <a:ext cx="0" cy="0"/>
          <a:chOff x="0" y="0"/>
          <a:chExt cx="0" cy="0"/>
        </a:xfrm>
      </p:grpSpPr>
      <p:pic>
        <p:nvPicPr>
          <p:cNvPr id="3" name="Picture 2" descr="281043_Search_R_purpl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67176" y="457584"/>
            <a:ext cx="1155430" cy="1155430"/>
          </a:xfrm>
          <a:prstGeom prst="rect">
            <a:avLst/>
          </a:prstGeom>
        </p:spPr>
      </p:pic>
      <p:sp>
        <p:nvSpPr>
          <p:cNvPr id="10" name="TextBox 9"/>
          <p:cNvSpPr txBox="1"/>
          <p:nvPr userDrawn="1"/>
        </p:nvSpPr>
        <p:spPr>
          <a:xfrm>
            <a:off x="2057400" y="485775"/>
            <a:ext cx="9618663" cy="369332"/>
          </a:xfrm>
          <a:prstGeom prst="rect">
            <a:avLst/>
          </a:prstGeom>
          <a:noFill/>
        </p:spPr>
        <p:txBody>
          <a:bodyPr wrap="square" lIns="91440" tIns="45720" rIns="91440" bIns="45720" rtlCol="0" anchor="ctr" anchorCtr="0">
            <a:noAutofit/>
          </a:bodyPr>
          <a:lstStyle/>
          <a:p>
            <a:pPr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Solution Overview</a:t>
            </a:r>
          </a:p>
        </p:txBody>
      </p:sp>
      <p:sp>
        <p:nvSpPr>
          <p:cNvPr id="4" name="Text placeholder - column 2"/>
          <p:cNvSpPr>
            <a:spLocks noGrp="1"/>
          </p:cNvSpPr>
          <p:nvPr>
            <p:ph type="body" sz="quarter" idx="10" hasCustomPrompt="1"/>
          </p:nvPr>
        </p:nvSpPr>
        <p:spPr>
          <a:xfrm>
            <a:off x="2057400" y="990411"/>
            <a:ext cx="9633076" cy="5450077"/>
          </a:xfrm>
        </p:spPr>
        <p:txBody>
          <a:bodyPr/>
          <a:lstStyle>
            <a:lvl1pPr>
              <a:defRPr/>
            </a:lvl1pPr>
          </a:lstStyle>
          <a:p>
            <a:pPr lvl="0"/>
            <a:r>
              <a:rPr lang="en-US" noProof="0" dirty="0"/>
              <a:t>Please provide a brief overview of your solution</a:t>
            </a:r>
          </a:p>
        </p:txBody>
      </p:sp>
      <p:cxnSp>
        <p:nvCxnSpPr>
          <p:cNvPr id="11" name="Straight Connector 10"/>
          <p:cNvCxnSpPr/>
          <p:nvPr userDrawn="1"/>
        </p:nvCxnSpPr>
        <p:spPr>
          <a:xfrm>
            <a:off x="1966130" y="572710"/>
            <a:ext cx="0" cy="5867778"/>
          </a:xfrm>
          <a:prstGeom prst="line">
            <a:avLst/>
          </a:prstGeom>
          <a:ln w="12700" cmpd="sng">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9320AD34-85D9-7A47-AD3C-C5A7CC8F14D6}"/>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298503" y="485775"/>
            <a:ext cx="391973" cy="201876"/>
          </a:xfrm>
          <a:prstGeom prst="rect">
            <a:avLst/>
          </a:prstGeom>
        </p:spPr>
      </p:pic>
      <p:sp>
        <p:nvSpPr>
          <p:cNvPr id="9" name="Picture Placeholder 4">
            <a:extLst>
              <a:ext uri="{FF2B5EF4-FFF2-40B4-BE49-F238E27FC236}">
                <a16:creationId xmlns:a16="http://schemas.microsoft.com/office/drawing/2014/main" id="{CBBCEA8F-34D8-1641-A320-6A6D369FE0F2}"/>
              </a:ext>
            </a:extLst>
          </p:cNvPr>
          <p:cNvSpPr>
            <a:spLocks noGrp="1"/>
          </p:cNvSpPr>
          <p:nvPr>
            <p:ph type="pic" sz="quarter" idx="13" hasCustomPrompt="1"/>
          </p:nvPr>
        </p:nvSpPr>
        <p:spPr bwMode="gray">
          <a:xfrm>
            <a:off x="228178" y="5558118"/>
            <a:ext cx="1517650" cy="88237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Century Gothic" panose="020B0502020202020204" pitchFamily="34" charset="0"/>
                <a:ea typeface="+mn-ea"/>
                <a:cs typeface="+mn-cs"/>
              </a:defRPr>
            </a:lvl1pPr>
          </a:lstStyle>
          <a:p>
            <a:r>
              <a:rPr lang="en-US" dirty="0"/>
              <a:t>Click to insert participant logo</a:t>
            </a:r>
            <a:endParaRPr lang="de-DE" dirty="0"/>
          </a:p>
        </p:txBody>
      </p:sp>
    </p:spTree>
    <p:extLst>
      <p:ext uri="{BB962C8B-B14F-4D97-AF65-F5344CB8AC3E}">
        <p14:creationId xmlns:p14="http://schemas.microsoft.com/office/powerpoint/2010/main" val="2467363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EXTERNAL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r>
              <a:rPr lang="en-US"/>
              <a:t>Drag picture to placeholder or click icon to add</a:t>
            </a:r>
            <a:endParaRPr lang="de-DE"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2814" y="6082317"/>
            <a:ext cx="916547" cy="453495"/>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120385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Partners</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latin typeface="Century Gothic" panose="020B0502020202020204" pitchFamily="34" charset="0"/>
              </a:rPr>
              <a:pPr marL="0" lvl="0" indent="0" algn="r">
                <a:buNone/>
              </a:pPr>
              <a:t>‹#›</a:t>
            </a:fld>
            <a:endParaRPr lang="en-US" sz="900" noProof="0" dirty="0">
              <a:latin typeface="Century Gothic" panose="020B0502020202020204" pitchFamily="34" charset="0"/>
            </a:endParaRP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wrap="square" lIns="91440" tIns="45720" rIns="91440" bIns="4572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p:ph type="title"/>
          </p:nvPr>
        </p:nvSpPr>
        <p:spPr bwMode="gray">
          <a:xfrm>
            <a:off x="504001" y="504000"/>
            <a:ext cx="11186476" cy="369332"/>
          </a:xfrm>
          <a:prstGeom prst="rect">
            <a:avLst/>
          </a:prstGeom>
        </p:spPr>
        <p:txBody>
          <a:bodyPr vert="horz" wrap="square" lIns="91440" tIns="45720" rIns="91440" bIns="45720" rtlCol="0" anchor="ctr" anchorCtr="0">
            <a:no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latin typeface="Century Gothic" panose="020B0502020202020204" pitchFamily="34" charset="0"/>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latin typeface="Century Gothic" panose="020B0502020202020204" pitchFamily="34" charset="0"/>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latin typeface="Century Gothic" panose="020B0502020202020204" pitchFamily="34" charset="0"/>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latin typeface="Century Gothic" panose="020B0502020202020204" pitchFamily="34" charset="0"/>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252021913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Lst>
  <p:hf hdr="0" ftr="0" dt="0"/>
  <p:txStyles>
    <p:titleStyle>
      <a:lvl1pPr algn="l" defTabSz="1088558" rtl="0" eaLnBrk="1" latinLnBrk="0" hangingPunct="1">
        <a:spcBef>
          <a:spcPct val="0"/>
        </a:spcBef>
        <a:buNone/>
        <a:defRPr sz="2400" b="1" kern="1200" baseline="0">
          <a:solidFill>
            <a:schemeClr val="tx1"/>
          </a:solidFill>
          <a:latin typeface="Century Gothic" panose="020B0502020202020204" pitchFamily="34" charset="0"/>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Century Gothic" panose="020B0502020202020204" pitchFamily="34" charset="0"/>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Century Gothic" panose="020B0502020202020204" pitchFamily="34" charset="0"/>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Century Gothic" panose="020B0502020202020204" pitchFamily="34" charset="0"/>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Century Gothic" panose="020B0502020202020204" pitchFamily="34" charset="0"/>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Century Gothic" panose="020B0502020202020204" pitchFamily="34" charset="0"/>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F42FA5-8B20-9945-9D0E-FA09DB97D26A}"/>
              </a:ext>
            </a:extLst>
          </p:cNvPr>
          <p:cNvPicPr>
            <a:picLocks noChangeAspect="1"/>
          </p:cNvPicPr>
          <p:nvPr/>
        </p:nvPicPr>
        <p:blipFill rotWithShape="1">
          <a:blip r:embed="rId3"/>
          <a:srcRect t="2524" b="23577"/>
          <a:stretch/>
        </p:blipFill>
        <p:spPr>
          <a:xfrm>
            <a:off x="-1" y="0"/>
            <a:ext cx="12195175" cy="3429000"/>
          </a:xfrm>
          <a:prstGeom prst="rect">
            <a:avLst/>
          </a:prstGeom>
        </p:spPr>
      </p:pic>
      <p:sp>
        <p:nvSpPr>
          <p:cNvPr id="35" name="Subtitle 34"/>
          <p:cNvSpPr>
            <a:spLocks noGrp="1"/>
          </p:cNvSpPr>
          <p:nvPr>
            <p:ph type="subTitle" idx="1"/>
          </p:nvPr>
        </p:nvSpPr>
        <p:spPr/>
        <p:txBody>
          <a:bodyPr/>
          <a:lstStyle/>
          <a:p>
            <a:r>
              <a:rPr lang="en-US" dirty="0"/>
              <a:t>Speaker’s Name</a:t>
            </a:r>
          </a:p>
          <a:p>
            <a:pPr lvl="0">
              <a:defRPr/>
            </a:pPr>
            <a:r>
              <a:rPr lang="en-US" dirty="0"/>
              <a:t>Month 00, 2019</a:t>
            </a:r>
          </a:p>
        </p:txBody>
      </p:sp>
      <p:sp>
        <p:nvSpPr>
          <p:cNvPr id="10" name="Text Placeholder 9"/>
          <p:cNvSpPr>
            <a:spLocks noGrp="1"/>
          </p:cNvSpPr>
          <p:nvPr>
            <p:ph type="body" sz="quarter" idx="14"/>
          </p:nvPr>
        </p:nvSpPr>
        <p:spPr>
          <a:xfrm>
            <a:off x="288000" y="4024430"/>
            <a:ext cx="10899174" cy="664797"/>
          </a:xfrm>
        </p:spPr>
        <p:txBody>
          <a:bodyPr/>
          <a:lstStyle/>
          <a:p>
            <a:r>
              <a:rPr lang="en-US" sz="2400" dirty="0"/>
              <a:t>&lt;Solution Name&gt;</a:t>
            </a:r>
            <a:br>
              <a:rPr lang="en-US" sz="2400" dirty="0"/>
            </a:br>
            <a:r>
              <a:rPr lang="en-US" sz="2400" dirty="0">
                <a:solidFill>
                  <a:schemeClr val="accent1"/>
                </a:solidFill>
              </a:rPr>
              <a:t>&lt;Team Name&gt; &lt;Partner Name&gt;</a:t>
            </a:r>
          </a:p>
        </p:txBody>
      </p:sp>
      <p:sp>
        <p:nvSpPr>
          <p:cNvPr id="15" name="ConfidentialFlag">
            <a:extLst>
              <a:ext uri="{FF2B5EF4-FFF2-40B4-BE49-F238E27FC236}">
                <a16:creationId xmlns:a16="http://schemas.microsoft.com/office/drawing/2014/main" id="{C84067CF-29B5-284E-A1EB-BE1BBC0A6BD6}"/>
              </a:ext>
            </a:extLst>
          </p:cNvPr>
          <p:cNvSpPr txBox="1"/>
          <p:nvPr/>
        </p:nvSpPr>
        <p:spPr>
          <a:xfrm>
            <a:off x="288000" y="322362"/>
            <a:ext cx="1982219" cy="153888"/>
          </a:xfrm>
          <a:prstGeom prst="rect">
            <a:avLst/>
          </a:prstGeom>
          <a:noFill/>
        </p:spPr>
        <p:txBody>
          <a:bodyPr vert="horz" wrap="square" lIns="0" tIns="0" rIns="0" bIns="0" rtlCol="0" anchor="b">
            <a:spAutoFit/>
          </a:bodyPr>
          <a:lstStyle/>
          <a:p>
            <a:pPr fontAlgn="base">
              <a:spcBef>
                <a:spcPts val="600"/>
              </a:spcBef>
              <a:spcAft>
                <a:spcPct val="0"/>
              </a:spcAft>
              <a:buClr>
                <a:srgbClr val="F0AB00"/>
              </a:buClr>
              <a:buSzPct val="80000"/>
            </a:pPr>
            <a:r>
              <a:rPr lang="en-US" sz="1000" kern="0" dirty="0">
                <a:solidFill>
                  <a:schemeClr val="bg1"/>
                </a:solidFill>
                <a:ea typeface="Arial Unicode MS" pitchFamily="34" charset="-128"/>
                <a:cs typeface="Arial Unicode MS" pitchFamily="34" charset="-128"/>
              </a:rPr>
              <a:t>SMB Innovation Summit 2019</a:t>
            </a:r>
          </a:p>
        </p:txBody>
      </p:sp>
      <p:sp>
        <p:nvSpPr>
          <p:cNvPr id="5" name="Rectangle 4">
            <a:extLst>
              <a:ext uri="{FF2B5EF4-FFF2-40B4-BE49-F238E27FC236}">
                <a16:creationId xmlns:a16="http://schemas.microsoft.com/office/drawing/2014/main" id="{9ADC0638-CC4F-8746-AC4A-4EAD485632E7}"/>
              </a:ext>
            </a:extLst>
          </p:cNvPr>
          <p:cNvSpPr/>
          <p:nvPr/>
        </p:nvSpPr>
        <p:spPr bwMode="gray">
          <a:xfrm>
            <a:off x="5737587" y="4051338"/>
            <a:ext cx="6075680" cy="1717040"/>
          </a:xfrm>
          <a:prstGeom prst="rect">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sz="1400" b="1" i="0" u="none" strike="noStrike" kern="0" cap="none" spc="0" normalizeH="0" baseline="0" noProof="0" dirty="0">
                <a:ln>
                  <a:noFill/>
                </a:ln>
                <a:effectLst/>
                <a:uLnTx/>
                <a:uFillTx/>
                <a:latin typeface="Century Gothic" panose="020B0502020202020204" pitchFamily="34" charset="0"/>
                <a:ea typeface="Arial Unicode MS" pitchFamily="34" charset="-128"/>
                <a:cs typeface="Arial Unicode MS" pitchFamily="34" charset="-128"/>
              </a:rPr>
              <a:t>[REMOVE THIS]</a:t>
            </a:r>
          </a:p>
          <a:p>
            <a:pPr marR="0"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latin typeface="Century Gothic" panose="020B0502020202020204" pitchFamily="34" charset="0"/>
                <a:ea typeface="Arial Unicode MS" pitchFamily="34" charset="-128"/>
                <a:cs typeface="Arial Unicode MS" pitchFamily="34" charset="-128"/>
              </a:rPr>
              <a:t>How to use this?</a:t>
            </a:r>
          </a:p>
          <a:p>
            <a:pPr marL="342900" marR="0" indent="-342900" defTabSz="914400" eaLnBrk="1" fontAlgn="base" latinLnBrk="0" hangingPunct="1">
              <a:lnSpc>
                <a:spcPct val="100000"/>
              </a:lnSpc>
              <a:spcBef>
                <a:spcPct val="50000"/>
              </a:spcBef>
              <a:spcAft>
                <a:spcPct val="0"/>
              </a:spcAft>
              <a:buClr>
                <a:schemeClr val="tx1"/>
              </a:buClr>
              <a:buSzPct val="80000"/>
              <a:buAutoNum type="arabicPeriod"/>
              <a:tabLst/>
            </a:pPr>
            <a:r>
              <a:rPr kumimoji="0" lang="en-US" sz="1400" b="0" i="0" u="none" strike="noStrike" kern="0" cap="none" spc="0" normalizeH="0" baseline="0" noProof="0" dirty="0">
                <a:ln>
                  <a:noFill/>
                </a:ln>
                <a:effectLst/>
                <a:uLnTx/>
                <a:uFillTx/>
                <a:latin typeface="Century Gothic" panose="020B0502020202020204" pitchFamily="34" charset="0"/>
                <a:ea typeface="Arial Unicode MS" pitchFamily="34" charset="-128"/>
                <a:cs typeface="Arial Unicode MS" pitchFamily="34" charset="-128"/>
              </a:rPr>
              <a:t>Prepare your Hackathon Pitch </a:t>
            </a:r>
            <a:r>
              <a:rPr kumimoji="0" lang="en-US" sz="1400" b="1" i="0" u="none" strike="noStrike" kern="0" cap="none" spc="0" normalizeH="0" baseline="0" noProof="0" dirty="0">
                <a:ln>
                  <a:noFill/>
                </a:ln>
                <a:effectLst/>
                <a:uLnTx/>
                <a:uFillTx/>
                <a:latin typeface="Century Gothic" panose="020B0502020202020204" pitchFamily="34" charset="0"/>
                <a:ea typeface="Arial Unicode MS" pitchFamily="34" charset="-128"/>
                <a:cs typeface="Arial Unicode MS" pitchFamily="34" charset="-128"/>
              </a:rPr>
              <a:t>not more than 7 minutes</a:t>
            </a:r>
            <a:r>
              <a:rPr kumimoji="0" lang="en-US" sz="1400" b="0" i="0" u="none" strike="noStrike" kern="0" cap="none" spc="0" normalizeH="0" baseline="0" noProof="0" dirty="0">
                <a:ln>
                  <a:noFill/>
                </a:ln>
                <a:effectLst/>
                <a:uLnTx/>
                <a:uFillTx/>
                <a:latin typeface="Century Gothic" panose="020B0502020202020204" pitchFamily="34" charset="0"/>
                <a:ea typeface="Arial Unicode MS" pitchFamily="34" charset="-128"/>
                <a:cs typeface="Arial Unicode MS" pitchFamily="34" charset="-128"/>
              </a:rPr>
              <a:t>.</a:t>
            </a:r>
          </a:p>
          <a:p>
            <a:pPr marL="342900" marR="0" indent="-342900" defTabSz="914400" eaLnBrk="1" fontAlgn="base" latinLnBrk="0" hangingPunct="1">
              <a:lnSpc>
                <a:spcPct val="100000"/>
              </a:lnSpc>
              <a:spcBef>
                <a:spcPct val="50000"/>
              </a:spcBef>
              <a:spcAft>
                <a:spcPct val="0"/>
              </a:spcAft>
              <a:buClr>
                <a:schemeClr val="tx1"/>
              </a:buClr>
              <a:buSzPct val="80000"/>
              <a:buAutoNum type="arabicPeriod"/>
              <a:tabLst/>
            </a:pPr>
            <a:r>
              <a:rPr kumimoji="0" lang="en-US" sz="1400" b="1" i="0" u="none" strike="noStrike" kern="0" cap="none" spc="0" normalizeH="0" baseline="0" noProof="0" dirty="0">
                <a:ln>
                  <a:noFill/>
                </a:ln>
                <a:effectLst/>
                <a:uLnTx/>
                <a:uFillTx/>
                <a:latin typeface="Century Gothic" panose="020B0502020202020204" pitchFamily="34" charset="0"/>
                <a:ea typeface="Arial Unicode MS" pitchFamily="34" charset="-128"/>
                <a:cs typeface="Arial Unicode MS" pitchFamily="34" charset="-128"/>
              </a:rPr>
              <a:t>Focus more </a:t>
            </a:r>
            <a:r>
              <a:rPr kumimoji="0" lang="en-US" sz="1400" b="0" i="0" u="none" strike="noStrike" kern="0" cap="none" spc="0" normalizeH="0" baseline="0" noProof="0" dirty="0">
                <a:ln>
                  <a:noFill/>
                </a:ln>
                <a:effectLst/>
                <a:uLnTx/>
                <a:uFillTx/>
                <a:latin typeface="Century Gothic" panose="020B0502020202020204" pitchFamily="34" charset="0"/>
                <a:ea typeface="Arial Unicode MS" pitchFamily="34" charset="-128"/>
                <a:cs typeface="Arial Unicode MS" pitchFamily="34" charset="-128"/>
              </a:rPr>
              <a:t>on your Demo.</a:t>
            </a:r>
          </a:p>
          <a:p>
            <a:pPr marL="342900" marR="0" indent="-342900" defTabSz="914400" eaLnBrk="1" fontAlgn="base" latinLnBrk="0" hangingPunct="1">
              <a:lnSpc>
                <a:spcPct val="100000"/>
              </a:lnSpc>
              <a:spcBef>
                <a:spcPct val="50000"/>
              </a:spcBef>
              <a:spcAft>
                <a:spcPct val="0"/>
              </a:spcAft>
              <a:buClr>
                <a:schemeClr val="tx1"/>
              </a:buClr>
              <a:buSzPct val="80000"/>
              <a:buAutoNum type="arabicPeriod"/>
              <a:tabLst/>
            </a:pPr>
            <a:r>
              <a:rPr lang="en-US" sz="1400" kern="0" dirty="0">
                <a:latin typeface="Century Gothic" panose="020B0502020202020204" pitchFamily="34" charset="0"/>
                <a:ea typeface="Arial Unicode MS" pitchFamily="34" charset="-128"/>
                <a:cs typeface="Arial Unicode MS" pitchFamily="34" charset="-128"/>
              </a:rPr>
              <a:t>Slides only consists of Solution Overview &amp; Architecture</a:t>
            </a:r>
            <a:endParaRPr kumimoji="0" lang="en-US" sz="1400" b="0" i="0" u="none" strike="noStrike" kern="0" cap="none" spc="0" normalizeH="0" baseline="0" noProof="0" dirty="0">
              <a:ln>
                <a:noFill/>
              </a:ln>
              <a:effectLst/>
              <a:uLnTx/>
              <a:uFillTx/>
              <a:latin typeface="Century Gothic" panose="020B0502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597807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59C9B4-4E21-4147-8310-A1616E5BC1BC}"/>
              </a:ext>
            </a:extLst>
          </p:cNvPr>
          <p:cNvSpPr>
            <a:spLocks noGrp="1"/>
          </p:cNvSpPr>
          <p:nvPr>
            <p:ph type="body" sz="quarter" idx="10"/>
          </p:nvPr>
        </p:nvSpPr>
        <p:spPr>
          <a:xfrm>
            <a:off x="2065337" y="891721"/>
            <a:ext cx="9810975" cy="393711"/>
          </a:xfrm>
        </p:spPr>
        <p:txBody>
          <a:bodyPr/>
          <a:lstStyle/>
          <a:p>
            <a:endParaRPr lang="en-US" dirty="0"/>
          </a:p>
        </p:txBody>
      </p:sp>
      <p:sp>
        <p:nvSpPr>
          <p:cNvPr id="7" name="Text Placeholder 6">
            <a:extLst>
              <a:ext uri="{FF2B5EF4-FFF2-40B4-BE49-F238E27FC236}">
                <a16:creationId xmlns:a16="http://schemas.microsoft.com/office/drawing/2014/main" id="{B9269738-4F74-A14E-8C2E-36829B1AFE07}"/>
              </a:ext>
            </a:extLst>
          </p:cNvPr>
          <p:cNvSpPr>
            <a:spLocks noGrp="1"/>
          </p:cNvSpPr>
          <p:nvPr>
            <p:ph type="body" sz="quarter" idx="17"/>
          </p:nvPr>
        </p:nvSpPr>
        <p:spPr>
          <a:xfrm>
            <a:off x="2065338" y="476250"/>
            <a:ext cx="9810976" cy="369888"/>
          </a:xfrm>
        </p:spPr>
        <p:txBody>
          <a:bodyPr/>
          <a:lstStyle/>
          <a:p>
            <a:r>
              <a:rPr lang="en-US" dirty="0"/>
              <a:t>Solution Name</a:t>
            </a:r>
          </a:p>
        </p:txBody>
      </p:sp>
      <p:sp>
        <p:nvSpPr>
          <p:cNvPr id="12" name="Text Placeholder 11">
            <a:extLst>
              <a:ext uri="{FF2B5EF4-FFF2-40B4-BE49-F238E27FC236}">
                <a16:creationId xmlns:a16="http://schemas.microsoft.com/office/drawing/2014/main" id="{D62C2654-5E56-F747-8F9C-539EDD6AF30F}"/>
              </a:ext>
            </a:extLst>
          </p:cNvPr>
          <p:cNvSpPr>
            <a:spLocks noGrp="1"/>
          </p:cNvSpPr>
          <p:nvPr>
            <p:ph type="body" sz="quarter" idx="23"/>
          </p:nvPr>
        </p:nvSpPr>
        <p:spPr>
          <a:xfrm>
            <a:off x="2065338" y="1322633"/>
            <a:ext cx="9810974" cy="393711"/>
          </a:xfrm>
        </p:spPr>
        <p:txBody>
          <a:bodyPr/>
          <a:lstStyle/>
          <a:p>
            <a:r>
              <a:rPr lang="en-US" dirty="0"/>
              <a:t>Author Names</a:t>
            </a:r>
          </a:p>
        </p:txBody>
      </p:sp>
      <p:sp>
        <p:nvSpPr>
          <p:cNvPr id="28" name="Rectangle 27">
            <a:extLst>
              <a:ext uri="{FF2B5EF4-FFF2-40B4-BE49-F238E27FC236}">
                <a16:creationId xmlns:a16="http://schemas.microsoft.com/office/drawing/2014/main" id="{ABEE3837-C66A-D54E-B4E3-51C246FB92A4}"/>
              </a:ext>
            </a:extLst>
          </p:cNvPr>
          <p:cNvSpPr/>
          <p:nvPr/>
        </p:nvSpPr>
        <p:spPr bwMode="gray">
          <a:xfrm>
            <a:off x="5627914" y="1861457"/>
            <a:ext cx="6324600" cy="46046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L="285750" marR="0" indent="-285750" defTabSz="914400" eaLnBrk="1" fontAlgn="base" latinLnBrk="0" hangingPunct="1">
              <a:lnSpc>
                <a:spcPct val="100000"/>
              </a:lnSpc>
              <a:spcBef>
                <a:spcPct val="50000"/>
              </a:spcBef>
              <a:spcAft>
                <a:spcPct val="0"/>
              </a:spcAft>
              <a:buClr>
                <a:srgbClr val="F0AB00"/>
              </a:buClr>
              <a:buSzPct val="80000"/>
              <a:buFont typeface="Wingdings" pitchFamily="2" charset="2"/>
              <a:buChar char="q"/>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Used Technologies</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itchFamily="2" charset="2"/>
              <a:buChar char="q"/>
              <a:tabLst/>
            </a:pPr>
            <a:r>
              <a:rPr lang="en-US" sz="1800" kern="0" dirty="0">
                <a:ea typeface="Arial Unicode MS" pitchFamily="34" charset="-128"/>
                <a:cs typeface="Arial Unicode MS" pitchFamily="34" charset="-128"/>
              </a:rPr>
              <a:t>Solution key highlights</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itchFamily="2" charset="2"/>
              <a:buChar char="q"/>
              <a:tabLst/>
            </a:pP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 typeface="Wingdings" pitchFamily="2" charset="2"/>
              <a:buChar char="q"/>
              <a:tabLst/>
            </a:pP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 typeface="Wingdings" pitchFamily="2" charset="2"/>
              <a:buChar char="q"/>
              <a:tabLst/>
            </a:pP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 typeface="Wingdings" pitchFamily="2" charset="2"/>
              <a:buChar char="q"/>
              <a:tabLst/>
            </a:pP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 typeface="Wingdings" pitchFamily="2" charset="2"/>
              <a:buChar char="q"/>
              <a:tabLst/>
            </a:pP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 typeface="Wingdings" pitchFamily="2" charset="2"/>
              <a:buChar char="q"/>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C185E916-B688-B645-B620-6AF8352BCDC0}"/>
              </a:ext>
            </a:extLst>
          </p:cNvPr>
          <p:cNvSpPr/>
          <p:nvPr/>
        </p:nvSpPr>
        <p:spPr bwMode="gray">
          <a:xfrm>
            <a:off x="242661" y="1861457"/>
            <a:ext cx="5287282" cy="4604657"/>
          </a:xfrm>
          <a:prstGeom prst="rect">
            <a:avLst/>
          </a:prstGeom>
          <a:solidFill>
            <a:schemeClr val="bg1"/>
          </a:solidFill>
          <a:ln w="6350" algn="ctr">
            <a:solidFill>
              <a:schemeClr val="tx1"/>
            </a:solidFill>
            <a:miter lim="800000"/>
            <a:headEnd/>
            <a:tailEnd/>
          </a:ln>
        </p:spPr>
        <p:txBody>
          <a:bodyPr lIns="90000" tIns="72000" rIns="90000" bIns="72000" rtlCol="0" anchor="ctr"/>
          <a:lstStyle/>
          <a:p>
            <a:pPr marL="285750" marR="0" indent="-285750" defTabSz="914400" eaLnBrk="1" fontAlgn="base" latinLnBrk="0" hangingPunct="1">
              <a:lnSpc>
                <a:spcPct val="100000"/>
              </a:lnSpc>
              <a:spcBef>
                <a:spcPct val="50000"/>
              </a:spcBef>
              <a:spcAft>
                <a:spcPct val="0"/>
              </a:spcAft>
              <a:buClr>
                <a:srgbClr val="F0AB00"/>
              </a:buClr>
              <a:buSzPct val="80000"/>
              <a:buFont typeface="Wingdings" pitchFamily="2" charset="2"/>
              <a:buChar char="q"/>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cases</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itchFamily="2" charset="2"/>
              <a:buChar char="q"/>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value proposition</a:t>
            </a:r>
          </a:p>
          <a:p>
            <a:pPr marL="285750" marR="0" indent="-285750" defTabSz="914400" eaLnBrk="1" fontAlgn="base" latinLnBrk="0" hangingPunct="1">
              <a:lnSpc>
                <a:spcPct val="100000"/>
              </a:lnSpc>
              <a:spcBef>
                <a:spcPct val="50000"/>
              </a:spcBef>
              <a:spcAft>
                <a:spcPct val="0"/>
              </a:spcAft>
              <a:buClr>
                <a:srgbClr val="F0AB00"/>
              </a:buClr>
              <a:buSzPct val="80000"/>
              <a:buFont typeface="Wingdings" pitchFamily="2" charset="2"/>
              <a:buChar char="q"/>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Challenges</a:t>
            </a: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 typeface="Wingdings" pitchFamily="2" charset="2"/>
              <a:buChar char="q"/>
              <a:tabLst/>
            </a:pPr>
            <a:endParaRPr lang="en-US" sz="1800" kern="0" dirty="0">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endParaRPr lang="en-US" sz="1800" kern="0" dirty="0">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endParaRPr lang="en-US" sz="1800" kern="0" dirty="0">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 typeface="Wingdings" pitchFamily="2" charset="2"/>
              <a:buChar char="q"/>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8802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6B07F25-1CE0-AC41-BCFA-735AA783AF30}"/>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6F168CC1-CA43-A047-9B26-4D75B9CE70A6}"/>
              </a:ext>
            </a:extLst>
          </p:cNvPr>
          <p:cNvSpPr>
            <a:spLocks noGrp="1"/>
          </p:cNvSpPr>
          <p:nvPr>
            <p:ph type="pic" sz="quarter" idx="12"/>
          </p:nvPr>
        </p:nvSpPr>
        <p:spPr/>
      </p:sp>
    </p:spTree>
    <p:extLst>
      <p:ext uri="{BB962C8B-B14F-4D97-AF65-F5344CB8AC3E}">
        <p14:creationId xmlns:p14="http://schemas.microsoft.com/office/powerpoint/2010/main" val="916203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436913"/>
      </p:ext>
    </p:extLst>
  </p:cSld>
  <p:clrMapOvr>
    <a:masterClrMapping/>
  </p:clrMapOvr>
  <p:transition spd="med"/>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SAP_2017_16x9_black and 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HIA 2018 workstreams.potx" id="{BF4D8EFD-6F84-4F87-B676-66E790714053}" vid="{1167994F-6B9F-4836-B4D7-7B7B0BCBF23D}"/>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SMB Innovation Summit 2018 Breakout Template_v1</Template>
  <TotalTime>4464</TotalTime>
  <Words>63</Words>
  <Application>Microsoft Macintosh PowerPoint</Application>
  <PresentationFormat>Custom</PresentationFormat>
  <Paragraphs>25</Paragraphs>
  <Slides>4</Slides>
  <Notes>2</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vt:i4>
      </vt:variant>
    </vt:vector>
  </HeadingPairs>
  <TitlesOfParts>
    <vt:vector size="12" baseType="lpstr">
      <vt:lpstr>Arial</vt:lpstr>
      <vt:lpstr>Century Gothic</vt:lpstr>
      <vt:lpstr>Courier New</vt:lpstr>
      <vt:lpstr>Symbol</vt:lpstr>
      <vt:lpstr>Wingdings</vt:lpstr>
      <vt:lpstr>Wingdings</vt:lpstr>
      <vt:lpstr>SAP_2017_16x9_white</vt:lpstr>
      <vt:lpstr>SAP_2017_16x9_black and white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Fredlund, Jared</dc:creator>
  <cp:keywords>2017/16:9/white</cp:keywords>
  <cp:lastModifiedBy>Oliveira, Ralph</cp:lastModifiedBy>
  <cp:revision>126</cp:revision>
  <dcterms:created xsi:type="dcterms:W3CDTF">2017-10-25T16:19:48Z</dcterms:created>
  <dcterms:modified xsi:type="dcterms:W3CDTF">2019-03-12T10:16:55Z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