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67" r:id="rId3"/>
    <p:sldId id="260" r:id="rId4"/>
    <p:sldId id="262" r:id="rId5"/>
    <p:sldId id="266" r:id="rId6"/>
    <p:sldId id="261" r:id="rId7"/>
    <p:sldId id="264" r:id="rId8"/>
    <p:sldId id="269" r:id="rId9"/>
    <p:sldId id="263" r:id="rId10"/>
    <p:sldId id="265" r:id="rId11"/>
    <p:sldId id="258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9C5A-5183-48D9-980B-50E2789A545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DCC9-99C5-4ACB-8CE7-DF378C61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8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9C5A-5183-48D9-980B-50E2789A545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DCC9-99C5-4ACB-8CE7-DF378C61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9C5A-5183-48D9-980B-50E2789A545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DCC9-99C5-4ACB-8CE7-DF378C61CAC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0713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9C5A-5183-48D9-980B-50E2789A545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DCC9-99C5-4ACB-8CE7-DF378C61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59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9C5A-5183-48D9-980B-50E2789A545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DCC9-99C5-4ACB-8CE7-DF378C61CA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133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9C5A-5183-48D9-980B-50E2789A545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DCC9-99C5-4ACB-8CE7-DF378C61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47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9C5A-5183-48D9-980B-50E2789A545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DCC9-99C5-4ACB-8CE7-DF378C61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9C5A-5183-48D9-980B-50E2789A545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DCC9-99C5-4ACB-8CE7-DF378C61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0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9C5A-5183-48D9-980B-50E2789A545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DCC9-99C5-4ACB-8CE7-DF378C61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0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9C5A-5183-48D9-980B-50E2789A545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DCC9-99C5-4ACB-8CE7-DF378C61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2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9C5A-5183-48D9-980B-50E2789A545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DCC9-99C5-4ACB-8CE7-DF378C61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9C5A-5183-48D9-980B-50E2789A545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DCC9-99C5-4ACB-8CE7-DF378C61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8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9C5A-5183-48D9-980B-50E2789A545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DCC9-99C5-4ACB-8CE7-DF378C61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3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9C5A-5183-48D9-980B-50E2789A545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DCC9-99C5-4ACB-8CE7-DF378C61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8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9C5A-5183-48D9-980B-50E2789A545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DCC9-99C5-4ACB-8CE7-DF378C61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7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9C5A-5183-48D9-980B-50E2789A545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BDCC9-99C5-4ACB-8CE7-DF378C61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6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09C5A-5183-48D9-980B-50E2789A545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CBDCC9-99C5-4ACB-8CE7-DF378C61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9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A8E1-2F11-41CE-978B-7ABFA4E7D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EDGE COMPUTING IN HEALTHCARE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099FF-7248-444F-B0E5-B7489896B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: Bibhu Gautam</a:t>
            </a:r>
          </a:p>
        </p:txBody>
      </p:sp>
    </p:spTree>
    <p:extLst>
      <p:ext uri="{BB962C8B-B14F-4D97-AF65-F5344CB8AC3E}">
        <p14:creationId xmlns:p14="http://schemas.microsoft.com/office/powerpoint/2010/main" val="226586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8350D8E-41FD-4A47-AB25-8E1965272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572494"/>
            <a:ext cx="8674873" cy="5876014"/>
          </a:xfrm>
        </p:spPr>
      </p:pic>
    </p:spTree>
    <p:extLst>
      <p:ext uri="{BB962C8B-B14F-4D97-AF65-F5344CB8AC3E}">
        <p14:creationId xmlns:p14="http://schemas.microsoft.com/office/powerpoint/2010/main" val="1110761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C8832D-A47C-40B9-B1E3-058BD4684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07" y="262393"/>
            <a:ext cx="8706679" cy="6368995"/>
          </a:xfrm>
        </p:spPr>
      </p:pic>
    </p:spTree>
    <p:extLst>
      <p:ext uri="{BB962C8B-B14F-4D97-AF65-F5344CB8AC3E}">
        <p14:creationId xmlns:p14="http://schemas.microsoft.com/office/powerpoint/2010/main" val="328171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2EE886-BA69-4975-8477-9C48B8C8C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31" y="445273"/>
            <a:ext cx="9175806" cy="5947576"/>
          </a:xfrm>
        </p:spPr>
      </p:pic>
    </p:spTree>
    <p:extLst>
      <p:ext uri="{BB962C8B-B14F-4D97-AF65-F5344CB8AC3E}">
        <p14:creationId xmlns:p14="http://schemas.microsoft.com/office/powerpoint/2010/main" val="4008708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2F66-E338-431D-82B4-12E10F8C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552661"/>
          </a:xfrm>
        </p:spPr>
        <p:txBody>
          <a:bodyPr>
            <a:normAutofit/>
          </a:bodyPr>
          <a:lstStyle/>
          <a:p>
            <a:br>
              <a:rPr lang="en-US" sz="9600" dirty="0"/>
            </a:br>
            <a:r>
              <a:rPr lang="en-US" sz="9600" dirty="0"/>
              <a:t>			Thank You</a:t>
            </a:r>
          </a:p>
        </p:txBody>
      </p:sp>
    </p:spTree>
    <p:extLst>
      <p:ext uri="{BB962C8B-B14F-4D97-AF65-F5344CB8AC3E}">
        <p14:creationId xmlns:p14="http://schemas.microsoft.com/office/powerpoint/2010/main" val="333524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897967F-B46E-4DA7-AAFE-F1A2C6089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12" y="326004"/>
            <a:ext cx="5319423" cy="6408751"/>
          </a:xfrm>
        </p:spPr>
      </p:pic>
    </p:spTree>
    <p:extLst>
      <p:ext uri="{BB962C8B-B14F-4D97-AF65-F5344CB8AC3E}">
        <p14:creationId xmlns:p14="http://schemas.microsoft.com/office/powerpoint/2010/main" val="127131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1954BE-ACA8-40DF-81DF-2A505D101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71" y="781699"/>
            <a:ext cx="8444285" cy="5658858"/>
          </a:xfrm>
        </p:spPr>
      </p:pic>
    </p:spTree>
    <p:extLst>
      <p:ext uri="{BB962C8B-B14F-4D97-AF65-F5344CB8AC3E}">
        <p14:creationId xmlns:p14="http://schemas.microsoft.com/office/powerpoint/2010/main" val="155229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AD6D84-7EAA-4607-BD8F-3C7ADB896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57" y="445274"/>
            <a:ext cx="8619214" cy="6074796"/>
          </a:xfrm>
        </p:spPr>
      </p:pic>
    </p:spTree>
    <p:extLst>
      <p:ext uri="{BB962C8B-B14F-4D97-AF65-F5344CB8AC3E}">
        <p14:creationId xmlns:p14="http://schemas.microsoft.com/office/powerpoint/2010/main" val="142301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DDED65-3F12-4311-9A35-6232F19C0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97" y="492981"/>
            <a:ext cx="8420372" cy="6106601"/>
          </a:xfrm>
        </p:spPr>
      </p:pic>
    </p:spTree>
    <p:extLst>
      <p:ext uri="{BB962C8B-B14F-4D97-AF65-F5344CB8AC3E}">
        <p14:creationId xmlns:p14="http://schemas.microsoft.com/office/powerpoint/2010/main" val="116529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170424-943A-4DFC-B87E-C209A1D62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41" y="262393"/>
            <a:ext cx="9096292" cy="6202017"/>
          </a:xfrm>
        </p:spPr>
      </p:pic>
    </p:spTree>
    <p:extLst>
      <p:ext uri="{BB962C8B-B14F-4D97-AF65-F5344CB8AC3E}">
        <p14:creationId xmlns:p14="http://schemas.microsoft.com/office/powerpoint/2010/main" val="60221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1A03B2-EF0F-4989-B064-632C949EC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63" y="341906"/>
            <a:ext cx="8571506" cy="5861616"/>
          </a:xfrm>
        </p:spPr>
      </p:pic>
    </p:spTree>
    <p:extLst>
      <p:ext uri="{BB962C8B-B14F-4D97-AF65-F5344CB8AC3E}">
        <p14:creationId xmlns:p14="http://schemas.microsoft.com/office/powerpoint/2010/main" val="367604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D0DB41-E240-4514-B195-9B6031237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64" y="278296"/>
            <a:ext cx="8126232" cy="6424653"/>
          </a:xfrm>
        </p:spPr>
      </p:pic>
    </p:spTree>
    <p:extLst>
      <p:ext uri="{BB962C8B-B14F-4D97-AF65-F5344CB8AC3E}">
        <p14:creationId xmlns:p14="http://schemas.microsoft.com/office/powerpoint/2010/main" val="1541490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48F54B-2F51-4033-9620-1A24E54C6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3" y="318052"/>
            <a:ext cx="8969070" cy="6090699"/>
          </a:xfrm>
        </p:spPr>
      </p:pic>
    </p:spTree>
    <p:extLst>
      <p:ext uri="{BB962C8B-B14F-4D97-AF65-F5344CB8AC3E}">
        <p14:creationId xmlns:p14="http://schemas.microsoft.com/office/powerpoint/2010/main" val="4613272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15</Words>
  <Application>Microsoft Office PowerPoint</Application>
  <PresentationFormat>Widescreen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EDGE COMPUTING IN HEALTHCARE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6</cp:revision>
  <dcterms:created xsi:type="dcterms:W3CDTF">2025-06-01T11:11:06Z</dcterms:created>
  <dcterms:modified xsi:type="dcterms:W3CDTF">2025-06-01T12:04:33Z</dcterms:modified>
</cp:coreProperties>
</file>