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DEFAE-B98A-4F4E-B65C-1BDBDFE246F1}" v="134" dt="2023-11-21T03:59:53.207"/>
    <p1510:client id="{48F108B0-DEF2-4545-AC86-8127A97648C5}" v="56" dt="2023-11-21T04:17:30.417"/>
    <p1510:client id="{744AF55B-B994-489C-9CA7-7D7F756513AE}" v="6" dt="2023-11-08T14:37:0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5CE0-E12A-8107-35FE-0AE541B21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DFD05-2F40-82F2-9BEA-30538B9A8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C516B-8FBE-053D-3C16-95C9B3AA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E8C72-55D0-1276-F3DF-30BDEEA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61190-CBEF-3CAE-B030-70506AB8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4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C33D3-15AC-B89C-96B2-4994220D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22925-E7E6-88EC-DEC6-3C6526A4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489D0-0451-3D3A-F8EC-DF1318D9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E8830-C660-7D74-F75D-929E6567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E4E5-73BA-07B8-B3B3-E4013316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6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3A200-B4FF-5ED1-C5C1-901EE9D55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B585C4-832A-B650-6509-889CBEF9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A7C1F-D069-75C1-9A88-82D5BAAB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03150-8B54-BFC6-1726-FFD2D133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B15CE-EE3C-8D6A-32BD-720859EC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05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A38E3-8F12-55BB-3D40-B3436675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F02F1-862E-049B-E5FC-980A59F9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11ECCD-861D-9B6D-0AC1-59E5C3F1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38452-A7A3-7A96-F5A6-D94F27D1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41835-5E1B-8D5F-4B24-411A8A5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3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D8702-8A79-E678-64C1-DD1D3E3A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03310-DD2F-C457-1594-65A06A02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F3B47-338F-BF7C-2382-616861EE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EF1F9-88BC-F1F3-45F4-67CEE0FB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E24F2-5DA6-E33D-1696-AC5E7946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1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25A94-A0B9-7F5C-519B-2E20AE6C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062EC-3332-3DB1-2EBE-0ABD928A1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A75148-C055-6AA7-A284-8FAEF541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E75FBB-4AA6-3F5F-A3EF-32785334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0306E-097F-26BA-47AF-F3D62E54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4C411-8ED0-AC38-24D6-B2FC444B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AE5CC-4FD6-0A6D-13E1-A9105292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88CBE-1044-2F1E-6E87-C22EC6CF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0051D-B36A-FD77-327A-1626E2FB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A9EEEA-78DC-7AAD-4CCF-CA57FB94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23E490-7F06-DB01-386C-3789F594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31BB95-981F-4118-1127-2D63F1F3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0754B3-651E-AC34-CA3E-10F44BD9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351A50-A886-93C1-C43C-88FF5828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6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23B4-7EF9-A125-3EFA-5E3FF7C1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A03A24-E50F-B0AE-CCEB-DDD31F0D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B1865E-265F-5FA7-2ABF-27F5D8A8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FC3BF3-ED72-C7EC-D26F-FE12D72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21E432-FE2C-B61C-BADF-8F2880F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C19DFE-6F09-9EFC-AB36-B09BC8B3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9C2789-B38D-B540-E22F-B666FEDF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58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E58B-0C05-5139-7968-5C6D052F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2CB47-22DC-AC1F-57A0-562E7421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2D14E4-A54B-856F-394A-40B350ED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8BC1E-1AB3-0773-81BB-5BF7B074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8ABDB6-1314-C1FA-ACC9-DB96F495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9345DC-B4CF-4F86-88D2-D329F52B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0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8C2B-D208-1032-3223-7625E28D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F195C-34D6-469E-38D3-514500D8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5E6BC1-F5FF-5CB1-1BF6-784CC3A7C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6AE4B3-4F9A-2171-D201-535152DD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C4784-4147-6898-CB4F-E1682FA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7EE367-7A59-4EA2-1932-DC1B600A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89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DFC2DF-CAB4-FB21-2CF6-78344543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10CE57-29A6-E7CB-E979-5B241049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FB9B8-040C-E687-B54A-7B993A4A6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4C02-43FE-48D4-B48D-EE6DC6F7CF3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E7AF7-5A25-A401-AE34-E712FC80D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D3C4A-EE7C-9333-9E5B-ECB99881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51F7-7FEB-4F26-A8F2-580E0E30A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0A8ACA8-D91A-AD5E-DF49-4B1030B20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r="3047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38B6B2-ED31-03B9-0D4C-05B1CC324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-1602072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Old English Text MT" panose="03040902040508030806" pitchFamily="66" charset="0"/>
              </a:rPr>
              <a:t>SevenSix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276CE-F32A-D05C-3318-D1DCEE656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80" y="6275542"/>
            <a:ext cx="1284145" cy="582458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Projeto TCC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4BE59-B2C6-B485-D295-98678C89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  <a:noFill/>
        </p:spPr>
        <p:txBody>
          <a:bodyPr>
            <a:normAutofit/>
          </a:bodyPr>
          <a:lstStyle/>
          <a:p>
            <a:r>
              <a:rPr lang="pt-BR" b="1" u="sng" dirty="0">
                <a:latin typeface="Baskerville Old Face"/>
              </a:rPr>
              <a:t>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30455-F2D9-4B0B-15AC-EC758AB9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33" y="2303201"/>
            <a:ext cx="3816096" cy="3694373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000" dirty="0"/>
              <a:t>Nosso projeto se trata de um    e-commerce, uma loja de roupas em geral.</a:t>
            </a:r>
            <a:endParaRPr lang="pt-BR" sz="2000" dirty="0">
              <a:ea typeface="Calibri"/>
              <a:cs typeface="Calibri"/>
            </a:endParaRPr>
          </a:p>
        </p:txBody>
      </p:sp>
      <p:pic>
        <p:nvPicPr>
          <p:cNvPr id="4" name="Imagem 3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DE532E-CA64-E90B-8A95-86CD5EC4C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87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8" name="Imagem 7" descr="Desenho de animal colorido&#10;&#10;Descrição gerada automaticamente com confiança média">
            <a:extLst>
              <a:ext uri="{FF2B5EF4-FFF2-40B4-BE49-F238E27FC236}">
                <a16:creationId xmlns:a16="http://schemas.microsoft.com/office/drawing/2014/main" id="{7931EC94-984A-4991-51C5-F9B84FA48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7" b="28493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812538-27E0-F2FE-B418-1910AC82A6D7}"/>
              </a:ext>
            </a:extLst>
          </p:cNvPr>
          <p:cNvSpPr txBox="1"/>
          <p:nvPr/>
        </p:nvSpPr>
        <p:spPr>
          <a:xfrm>
            <a:off x="161925" y="6318716"/>
            <a:ext cx="3454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Old English Text MT" panose="03040902040508030806" pitchFamily="66" charset="0"/>
              </a:rPr>
              <a:t>SevenSix</a:t>
            </a: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5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4BE59-B2C6-B485-D295-98678C89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684" y="141377"/>
            <a:ext cx="5251316" cy="1807305"/>
          </a:xfrm>
        </p:spPr>
        <p:txBody>
          <a:bodyPr>
            <a:normAutofit/>
          </a:bodyPr>
          <a:lstStyle/>
          <a:p>
            <a:r>
              <a:rPr lang="pt-BR" b="1" u="sng" dirty="0">
                <a:latin typeface="Baskerville Old Face"/>
              </a:rPr>
              <a:t>Tecnologias usadas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30455-F2D9-4B0B-15AC-EC758AB9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32" y="1708880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000" dirty="0">
                <a:ea typeface="Calibri"/>
                <a:cs typeface="Calibri"/>
              </a:rPr>
              <a:t>Visual Studio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/>
              <a:t>HTML</a:t>
            </a:r>
            <a:endParaRPr lang="pt-BR" sz="2000" dirty="0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r>
              <a:rPr lang="pt-BR" sz="2000" dirty="0">
                <a:ea typeface="Calibri" panose="020F0502020204030204"/>
                <a:cs typeface="Calibri" panose="020F0502020204030204"/>
              </a:rPr>
              <a:t>CSS</a:t>
            </a:r>
          </a:p>
        </p:txBody>
      </p:sp>
      <p:pic>
        <p:nvPicPr>
          <p:cNvPr id="16" name="Imagem 15" descr="Desenho de animal colorido">
            <a:extLst>
              <a:ext uri="{FF2B5EF4-FFF2-40B4-BE49-F238E27FC236}">
                <a16:creationId xmlns:a16="http://schemas.microsoft.com/office/drawing/2014/main" id="{985CFA08-17B0-58E1-30B4-89A39D0D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3" r="21650"/>
          <a:stretch/>
        </p:blipFill>
        <p:spPr>
          <a:xfrm flipH="1">
            <a:off x="-572833" y="5904"/>
            <a:ext cx="6364032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8083B8-D1F2-D6B1-688B-80DCF533CF53}"/>
              </a:ext>
            </a:extLst>
          </p:cNvPr>
          <p:cNvSpPr txBox="1"/>
          <p:nvPr/>
        </p:nvSpPr>
        <p:spPr>
          <a:xfrm>
            <a:off x="161925" y="6318716"/>
            <a:ext cx="3454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bg1"/>
                </a:solidFill>
                <a:latin typeface="Old English Text MT" panose="03040902040508030806" pitchFamily="66" charset="0"/>
              </a:rPr>
              <a:t>SevenSix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7877B47-4791-A53C-C981-54C39000E5C2}"/>
              </a:ext>
            </a:extLst>
          </p:cNvPr>
          <p:cNvSpPr txBox="1">
            <a:spLocks/>
          </p:cNvSpPr>
          <p:nvPr/>
        </p:nvSpPr>
        <p:spPr>
          <a:xfrm>
            <a:off x="6934933" y="2464758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u="sng" dirty="0">
                <a:latin typeface="Baskerville Old Face"/>
              </a:rPr>
              <a:t>Imagens REF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AB8CEEC-F512-1953-2399-C1698EB0040E}"/>
              </a:ext>
            </a:extLst>
          </p:cNvPr>
          <p:cNvSpPr txBox="1">
            <a:spLocks/>
          </p:cNvSpPr>
          <p:nvPr/>
        </p:nvSpPr>
        <p:spPr>
          <a:xfrm>
            <a:off x="6358281" y="3931620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2000" dirty="0" err="1">
                <a:ea typeface="+mn-lt"/>
                <a:cs typeface="+mn-lt"/>
              </a:rPr>
              <a:t>Freepik</a:t>
            </a:r>
            <a:r>
              <a:rPr lang="pt-BR" sz="2000" dirty="0">
                <a:ea typeface="+mn-lt"/>
                <a:cs typeface="+mn-lt"/>
              </a:rPr>
              <a:t> </a:t>
            </a:r>
            <a:endParaRPr lang="pt-BR" sz="2000" dirty="0"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r>
              <a:rPr lang="pt-BR" sz="2000" dirty="0" err="1">
                <a:ea typeface="+mn-lt"/>
                <a:cs typeface="+mn-lt"/>
              </a:rPr>
              <a:t>Thug</a:t>
            </a:r>
            <a:r>
              <a:rPr lang="pt-BR" sz="2000" dirty="0">
                <a:ea typeface="+mn-lt"/>
                <a:cs typeface="+mn-lt"/>
              </a:rPr>
              <a:t> Nine</a:t>
            </a:r>
            <a:endParaRPr lang="pt-BR" sz="20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935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4BE59-B2C6-B485-D295-98678C89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pt-BR" b="1" u="sng" dirty="0">
                <a:latin typeface="Baskerville Old Face"/>
              </a:rPr>
              <a:t>Objetivos</a:t>
            </a:r>
            <a:endParaRPr lang="pt-BR" b="1" dirty="0" err="1">
              <a:latin typeface="Baskerville Old Face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30455-F2D9-4B0B-15AC-EC758AB9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66" y="1849986"/>
            <a:ext cx="4491831" cy="43269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2000" dirty="0">
                <a:ea typeface="+mn-lt"/>
                <a:cs typeface="+mn-lt"/>
              </a:rPr>
              <a:t>1. Fornecer roupas e acessórios da moda que atendam às preferências do público-alvo.</a:t>
            </a:r>
            <a:endParaRPr lang="pt-BR" sz="2000" dirty="0">
              <a:cs typeface="Calibri" panose="020F0502020204030204"/>
            </a:endParaRPr>
          </a:p>
          <a:p>
            <a:endParaRPr lang="pt-BR"/>
          </a:p>
          <a:p>
            <a:r>
              <a:rPr lang="pt-BR" sz="2000" dirty="0">
                <a:ea typeface="+mn-lt"/>
                <a:cs typeface="+mn-lt"/>
              </a:rPr>
              <a:t>2. Criar uma marca forte e identidade visual que se conecte com a cultura streetwear. </a:t>
            </a:r>
            <a:endParaRPr lang="pt-BR" dirty="0"/>
          </a:p>
          <a:p>
            <a:endParaRPr lang="pt-BR"/>
          </a:p>
          <a:p>
            <a:r>
              <a:rPr lang="pt-BR" sz="2000" dirty="0">
                <a:ea typeface="+mn-lt"/>
                <a:cs typeface="+mn-lt"/>
              </a:rPr>
              <a:t>3. Acompanhar as tendências do mercado e introduzir novos produtos de acordo com as demandas.</a:t>
            </a:r>
            <a:endParaRPr lang="pt-BR" dirty="0"/>
          </a:p>
          <a:p>
            <a:endParaRPr lang="pt-BR"/>
          </a:p>
          <a:p>
            <a:pPr>
              <a:spcAft>
                <a:spcPts val="600"/>
              </a:spcAft>
            </a:pPr>
            <a:r>
              <a:rPr lang="pt-BR" sz="2000" dirty="0">
                <a:ea typeface="+mn-lt"/>
                <a:cs typeface="+mn-lt"/>
              </a:rPr>
              <a:t>4. Manter a qualidade e autenticidade das peças de streetwear oferecidas</a:t>
            </a:r>
            <a:endParaRPr lang="pt-BR" dirty="0"/>
          </a:p>
        </p:txBody>
      </p:sp>
      <p:pic>
        <p:nvPicPr>
          <p:cNvPr id="9" name="Imagem 8" descr="Desenho de rosto de pessoa colorido&#10;&#10;Descrição gerada automaticamente com confiança baixa">
            <a:extLst>
              <a:ext uri="{FF2B5EF4-FFF2-40B4-BE49-F238E27FC236}">
                <a16:creationId xmlns:a16="http://schemas.microsoft.com/office/drawing/2014/main" id="{E805CEE6-6748-EB33-F22D-1209BBD0B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9" r="-1" b="2607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6" name="Imagem 5" descr="Uma pintura colorida&#10;&#10;Descrição gerada automaticamente com confiança baixa">
            <a:extLst>
              <a:ext uri="{FF2B5EF4-FFF2-40B4-BE49-F238E27FC236}">
                <a16:creationId xmlns:a16="http://schemas.microsoft.com/office/drawing/2014/main" id="{0FB6D0A4-051F-93E7-2E20-73CD8C364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8" b="25026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8083B8-D1F2-D6B1-688B-80DCF533CF53}"/>
              </a:ext>
            </a:extLst>
          </p:cNvPr>
          <p:cNvSpPr txBox="1"/>
          <p:nvPr/>
        </p:nvSpPr>
        <p:spPr>
          <a:xfrm>
            <a:off x="161925" y="6318716"/>
            <a:ext cx="3454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Old English Text MT" panose="03040902040508030806" pitchFamily="66" charset="0"/>
              </a:rPr>
              <a:t>SevenSix</a:t>
            </a: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2F0E16C-9C39-B0A6-CD27-9B2DAEC7E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r="12204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44BE59-B2C6-B485-D295-98678C89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43" y="67080"/>
            <a:ext cx="4979231" cy="737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  <a:latin typeface="Berlin Sans FB" panose="020E0602020502020306" pitchFamily="34" charset="0"/>
              </a:rPr>
              <a:t>participantes</a:t>
            </a:r>
            <a:endParaRPr lang="en-US" u="sng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30455-F2D9-4B0B-15AC-EC758AB9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60" y="1059943"/>
            <a:ext cx="5962784" cy="3372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Gabriel Macedo</a:t>
            </a:r>
          </a:p>
          <a:p>
            <a:pPr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Enzo Eduardo</a:t>
            </a:r>
            <a:endParaRPr lang="en-US" sz="2400" kern="1200" dirty="0">
              <a:solidFill>
                <a:srgbClr val="FFFFFF"/>
              </a:solidFill>
              <a:latin typeface="+mn-lt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Tiago Gomes</a:t>
            </a:r>
            <a:endParaRPr lang="en-US" sz="2400" kern="1200" dirty="0">
              <a:solidFill>
                <a:srgbClr val="FFFFFF"/>
              </a:solidFill>
              <a:latin typeface="+mn-lt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Paloma Angeli</a:t>
            </a:r>
            <a:endParaRPr lang="en-US" sz="2400" kern="1200" dirty="0">
              <a:solidFill>
                <a:srgbClr val="FFFFFF"/>
              </a:solidFill>
              <a:latin typeface="+mn-lt"/>
              <a:cs typeface="Calibri" panose="020F0502020204030204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Emily Anjos</a:t>
            </a:r>
            <a:endParaRPr lang="en-US" sz="2400" kern="1200" dirty="0">
              <a:solidFill>
                <a:srgbClr val="FFFFFF"/>
              </a:solidFill>
              <a:latin typeface="+mn-lt"/>
              <a:cs typeface="Calibri" panose="020F0502020204030204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F58E07E-9767-EFB3-B8CE-7041DEDAE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0" r="21520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8083B8-D1F2-D6B1-688B-80DCF533CF53}"/>
              </a:ext>
            </a:extLst>
          </p:cNvPr>
          <p:cNvSpPr txBox="1"/>
          <p:nvPr/>
        </p:nvSpPr>
        <p:spPr>
          <a:xfrm>
            <a:off x="161925" y="6318716"/>
            <a:ext cx="3454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dirty="0">
                <a:solidFill>
                  <a:schemeClr val="bg1"/>
                </a:solidFill>
                <a:latin typeface="Old English Text MT" panose="03040902040508030806" pitchFamily="66" charset="0"/>
              </a:rPr>
              <a:t>SevenSix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563EBB1-3D4B-17EE-287D-A59AC92C10A0}"/>
              </a:ext>
            </a:extLst>
          </p:cNvPr>
          <p:cNvSpPr txBox="1"/>
          <p:nvPr/>
        </p:nvSpPr>
        <p:spPr>
          <a:xfrm>
            <a:off x="3530249" y="3072599"/>
            <a:ext cx="5535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095118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SevenSix</vt:lpstr>
      <vt:lpstr>Sobre o projeto</vt:lpstr>
      <vt:lpstr>Tecnologias usadas</vt:lpstr>
      <vt:lpstr>Objetivos</vt:lpstr>
      <vt:lpstr>participantes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SevenSix</dc:title>
  <dc:creator>GABRIEL MACEDO CARDOSO</dc:creator>
  <cp:lastModifiedBy>GABRIEL MACEDO CARDOSO</cp:lastModifiedBy>
  <cp:revision>53</cp:revision>
  <dcterms:created xsi:type="dcterms:W3CDTF">2023-11-08T13:08:50Z</dcterms:created>
  <dcterms:modified xsi:type="dcterms:W3CDTF">2023-11-21T04:17:59Z</dcterms:modified>
</cp:coreProperties>
</file>