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325abef3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325abef3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325abef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325abef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325abef3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325abef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325abef3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325abef3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325abef3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325abef3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325abef3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325abef3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325abef3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325abef3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API Presentation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(ITSC-3155-081)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Tevin Parathattal, Nicholas Smit, Jason Springer-Trammell, Walker Thierbach, Preston Murray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pic>
        <p:nvPicPr>
          <p:cNvPr id="93" name="Google Shape;93;p14" title="Screenshot 2025-08-05 at 9.27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950" y="1789975"/>
            <a:ext cx="5756765" cy="32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a Product Backlog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Sprint Reviews and a Sprint Backlog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that we utilize the Agile Process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that we adhere to customer expectations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User Manual and Technical Manual for future use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075" y="1445075"/>
            <a:ext cx="3251550" cy="182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 Creation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Feedback Analysis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Popularity Insights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Creation of Menu Items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Association of Ingredients with Menu Items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And a Unique Customer Loyalty Feature</a:t>
            </a:r>
            <a:endParaRPr b="1" i="1"/>
          </a:p>
        </p:txBody>
      </p:sp>
      <p:pic>
        <p:nvPicPr>
          <p:cNvPr id="107" name="Google Shape;107;p16" title="Screenshot 2025-08-05 at 9.36.2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975" y="2078875"/>
            <a:ext cx="4980452" cy="7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demo the following with prepopulated data: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Popularity Insights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Feedback Analysis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Loyalty Feature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Seeding and Consistency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Handling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Effective Analysis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Work</a:t>
            </a:r>
            <a:r>
              <a:rPr lang="en"/>
              <a:t> in an Asynchronous Class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875" y="1776350"/>
            <a:ext cx="20002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Clear Communication is Key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Handling is Part of the Process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Products Take Hard Work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627" y="1583163"/>
            <a:ext cx="2964275" cy="19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241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